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0" r:id="rId3"/>
    <p:sldMasterId id="2147483672" r:id="rId4"/>
    <p:sldMasterId id="2147483684" r:id="rId5"/>
    <p:sldMasterId id="2147483696" r:id="rId6"/>
    <p:sldMasterId id="2147483708" r:id="rId7"/>
  </p:sldMasterIdLst>
  <p:notesMasterIdLst>
    <p:notesMasterId r:id="rId29"/>
  </p:notesMasterIdLst>
  <p:sldIdLst>
    <p:sldId id="380" r:id="rId8"/>
    <p:sldId id="750" r:id="rId9"/>
    <p:sldId id="524" r:id="rId10"/>
    <p:sldId id="751" r:id="rId11"/>
    <p:sldId id="382" r:id="rId12"/>
    <p:sldId id="389" r:id="rId13"/>
    <p:sldId id="752" r:id="rId14"/>
    <p:sldId id="527" r:id="rId15"/>
    <p:sldId id="528" r:id="rId16"/>
    <p:sldId id="530" r:id="rId17"/>
    <p:sldId id="753" r:id="rId18"/>
    <p:sldId id="754" r:id="rId19"/>
    <p:sldId id="755" r:id="rId20"/>
    <p:sldId id="531" r:id="rId21"/>
    <p:sldId id="532" r:id="rId22"/>
    <p:sldId id="533" r:id="rId23"/>
    <p:sldId id="534" r:id="rId24"/>
    <p:sldId id="535" r:id="rId25"/>
    <p:sldId id="305" r:id="rId26"/>
    <p:sldId id="308" r:id="rId27"/>
    <p:sldId id="312" r:id="rId28"/>
    <p:sldId id="390" r:id="rId30"/>
    <p:sldId id="537" r:id="rId31"/>
    <p:sldId id="901" r:id="rId32"/>
    <p:sldId id="313" r:id="rId33"/>
    <p:sldId id="391" r:id="rId34"/>
    <p:sldId id="392" r:id="rId35"/>
    <p:sldId id="257" r:id="rId36"/>
    <p:sldId id="314" r:id="rId37"/>
    <p:sldId id="315" r:id="rId38"/>
    <p:sldId id="303" r:id="rId39"/>
    <p:sldId id="538" r:id="rId40"/>
    <p:sldId id="539" r:id="rId41"/>
    <p:sldId id="260" r:id="rId42"/>
    <p:sldId id="325" r:id="rId43"/>
    <p:sldId id="322" r:id="rId44"/>
    <p:sldId id="323" r:id="rId45"/>
    <p:sldId id="540" r:id="rId46"/>
    <p:sldId id="544" r:id="rId47"/>
    <p:sldId id="548" r:id="rId48"/>
    <p:sldId id="904" r:id="rId49"/>
    <p:sldId id="547" r:id="rId50"/>
    <p:sldId id="549" r:id="rId51"/>
    <p:sldId id="905" r:id="rId52"/>
    <p:sldId id="551" r:id="rId53"/>
    <p:sldId id="907" r:id="rId54"/>
    <p:sldId id="320" r:id="rId55"/>
    <p:sldId id="327" r:id="rId56"/>
    <p:sldId id="321" r:id="rId57"/>
    <p:sldId id="352" r:id="rId58"/>
    <p:sldId id="353" r:id="rId59"/>
    <p:sldId id="354" r:id="rId60"/>
    <p:sldId id="262" r:id="rId61"/>
    <p:sldId id="908" r:id="rId62"/>
    <p:sldId id="909" r:id="rId63"/>
    <p:sldId id="910" r:id="rId64"/>
    <p:sldId id="911" r:id="rId65"/>
    <p:sldId id="912" r:id="rId66"/>
    <p:sldId id="1191" r:id="rId67"/>
    <p:sldId id="914" r:id="rId68"/>
    <p:sldId id="915" r:id="rId69"/>
    <p:sldId id="541" r:id="rId70"/>
    <p:sldId id="542" r:id="rId71"/>
    <p:sldId id="543" r:id="rId72"/>
    <p:sldId id="266" r:id="rId73"/>
    <p:sldId id="657" r:id="rId74"/>
    <p:sldId id="658" r:id="rId75"/>
    <p:sldId id="659" r:id="rId76"/>
    <p:sldId id="660" r:id="rId77"/>
    <p:sldId id="661" r:id="rId78"/>
    <p:sldId id="663" r:id="rId79"/>
    <p:sldId id="664" r:id="rId80"/>
    <p:sldId id="662" r:id="rId81"/>
    <p:sldId id="665" r:id="rId82"/>
    <p:sldId id="666" r:id="rId83"/>
    <p:sldId id="667" r:id="rId84"/>
    <p:sldId id="668" r:id="rId85"/>
    <p:sldId id="670" r:id="rId86"/>
    <p:sldId id="265" r:id="rId87"/>
    <p:sldId id="916" r:id="rId88"/>
    <p:sldId id="917" r:id="rId89"/>
    <p:sldId id="918" r:id="rId90"/>
    <p:sldId id="919" r:id="rId91"/>
    <p:sldId id="920" r:id="rId92"/>
    <p:sldId id="921" r:id="rId93"/>
    <p:sldId id="922" r:id="rId94"/>
    <p:sldId id="923" r:id="rId95"/>
    <p:sldId id="925" r:id="rId96"/>
    <p:sldId id="926" r:id="rId97"/>
    <p:sldId id="927" r:id="rId98"/>
    <p:sldId id="928" r:id="rId99"/>
    <p:sldId id="1324" r:id="rId100"/>
    <p:sldId id="1325" r:id="rId101"/>
    <p:sldId id="1326" r:id="rId102"/>
    <p:sldId id="1327" r:id="rId103"/>
    <p:sldId id="1328" r:id="rId104"/>
    <p:sldId id="1329" r:id="rId105"/>
    <p:sldId id="1330" r:id="rId106"/>
    <p:sldId id="1331" r:id="rId107"/>
    <p:sldId id="1332" r:id="rId108"/>
    <p:sldId id="1333" r:id="rId109"/>
    <p:sldId id="1334" r:id="rId110"/>
    <p:sldId id="273" r:id="rId111"/>
    <p:sldId id="332" r:id="rId112"/>
    <p:sldId id="333" r:id="rId113"/>
    <p:sldId id="274" r:id="rId114"/>
    <p:sldId id="334" r:id="rId115"/>
    <p:sldId id="275" r:id="rId116"/>
    <p:sldId id="298" r:id="rId117"/>
    <p:sldId id="335" r:id="rId118"/>
    <p:sldId id="299" r:id="rId119"/>
    <p:sldId id="336" r:id="rId120"/>
    <p:sldId id="465" r:id="rId121"/>
    <p:sldId id="395" r:id="rId122"/>
    <p:sldId id="396" r:id="rId123"/>
    <p:sldId id="466" r:id="rId124"/>
    <p:sldId id="398" r:id="rId125"/>
    <p:sldId id="399" r:id="rId126"/>
    <p:sldId id="400" r:id="rId127"/>
    <p:sldId id="401" r:id="rId128"/>
    <p:sldId id="402" r:id="rId129"/>
    <p:sldId id="403" r:id="rId130"/>
    <p:sldId id="404" r:id="rId131"/>
    <p:sldId id="405" r:id="rId132"/>
    <p:sldId id="406" r:id="rId133"/>
    <p:sldId id="407" r:id="rId134"/>
    <p:sldId id="408" r:id="rId135"/>
    <p:sldId id="409" r:id="rId136"/>
    <p:sldId id="410" r:id="rId137"/>
    <p:sldId id="411" r:id="rId138"/>
    <p:sldId id="412" r:id="rId139"/>
    <p:sldId id="413" r:id="rId140"/>
    <p:sldId id="414" r:id="rId141"/>
    <p:sldId id="415" r:id="rId142"/>
    <p:sldId id="1134" r:id="rId143"/>
    <p:sldId id="1082" r:id="rId144"/>
    <p:sldId id="1083" r:id="rId145"/>
    <p:sldId id="1084" r:id="rId146"/>
    <p:sldId id="1085" r:id="rId147"/>
    <p:sldId id="1130" r:id="rId148"/>
    <p:sldId id="1131" r:id="rId149"/>
    <p:sldId id="1132" r:id="rId150"/>
    <p:sldId id="1133" r:id="rId151"/>
    <p:sldId id="1136" r:id="rId152"/>
    <p:sldId id="1137" r:id="rId153"/>
    <p:sldId id="1135" r:id="rId154"/>
    <p:sldId id="420" r:id="rId155"/>
    <p:sldId id="421" r:id="rId156"/>
    <p:sldId id="422" r:id="rId157"/>
    <p:sldId id="393" r:id="rId158"/>
    <p:sldId id="467" r:id="rId159"/>
    <p:sldId id="423" r:id="rId160"/>
    <p:sldId id="1043" r:id="rId161"/>
    <p:sldId id="1044" r:id="rId162"/>
    <p:sldId id="1045" r:id="rId163"/>
    <p:sldId id="1046" r:id="rId164"/>
    <p:sldId id="1047" r:id="rId165"/>
    <p:sldId id="1048" r:id="rId166"/>
    <p:sldId id="1050" r:id="rId167"/>
    <p:sldId id="1051" r:id="rId168"/>
    <p:sldId id="1049" r:id="rId169"/>
    <p:sldId id="1052" r:id="rId170"/>
    <p:sldId id="431" r:id="rId171"/>
    <p:sldId id="1053" r:id="rId172"/>
    <p:sldId id="1054" r:id="rId173"/>
    <p:sldId id="1055" r:id="rId174"/>
    <p:sldId id="1056" r:id="rId175"/>
    <p:sldId id="433" r:id="rId176"/>
    <p:sldId id="1060" r:id="rId177"/>
    <p:sldId id="1057" r:id="rId178"/>
    <p:sldId id="1059" r:id="rId179"/>
    <p:sldId id="424" r:id="rId180"/>
    <p:sldId id="426" r:id="rId181"/>
    <p:sldId id="427" r:id="rId182"/>
    <p:sldId id="432" r:id="rId183"/>
    <p:sldId id="435" r:id="rId184"/>
    <p:sldId id="436" r:id="rId185"/>
    <p:sldId id="1139" r:id="rId186"/>
    <p:sldId id="437" r:id="rId187"/>
    <p:sldId id="438" r:id="rId188"/>
    <p:sldId id="1138" r:id="rId189"/>
    <p:sldId id="459" r:id="rId190"/>
    <p:sldId id="460" r:id="rId191"/>
    <p:sldId id="461" r:id="rId192"/>
    <p:sldId id="462" r:id="rId193"/>
    <p:sldId id="463" r:id="rId194"/>
    <p:sldId id="381" r:id="rId195"/>
  </p:sldIdLst>
  <p:sldSz cx="9144000" cy="6858000" type="screen4x3"/>
  <p:notesSz cx="6858000" cy="9144000"/>
  <p:custDataLst>
    <p:tags r:id="rId199"/>
  </p:custDataLst>
  <p:defaultTextStyle>
    <a:defPPr>
      <a:defRPr lang="zh-CN"/>
    </a:defPPr>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9pPr>
  </p:defaultTextStyle>
  <p:extLst>
    <p:ext uri="{EFAFB233-063F-42B5-8137-9DF3F51BA10A}">
      <p15:sldGuideLst xmlns:p15="http://schemas.microsoft.com/office/powerpoint/2012/main">
        <p15:guide id="1" orient="horz" pos="2273" userDrawn="1">
          <p15:clr>
            <a:srgbClr val="A4A3A4"/>
          </p15:clr>
        </p15:guide>
        <p15:guide id="2" pos="280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CCECFF"/>
    <a:srgbClr val="A50021"/>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2056"/>
    <p:restoredTop sz="94517"/>
  </p:normalViewPr>
  <p:slideViewPr>
    <p:cSldViewPr showGuides="1">
      <p:cViewPr>
        <p:scale>
          <a:sx n="44" d="100"/>
          <a:sy n="44" d="100"/>
        </p:scale>
        <p:origin x="-1061" y="-77"/>
      </p:cViewPr>
      <p:guideLst>
        <p:guide orient="horz" pos="2273"/>
        <p:guide pos="2808"/>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14578"/>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1.xml"/><Relationship Id="rId98" Type="http://schemas.openxmlformats.org/officeDocument/2006/relationships/slide" Target="slides/slide90.xml"/><Relationship Id="rId97" Type="http://schemas.openxmlformats.org/officeDocument/2006/relationships/slide" Target="slides/slide89.xml"/><Relationship Id="rId96" Type="http://schemas.openxmlformats.org/officeDocument/2006/relationships/slide" Target="slides/slide88.xml"/><Relationship Id="rId95" Type="http://schemas.openxmlformats.org/officeDocument/2006/relationships/slide" Target="slides/slide87.xml"/><Relationship Id="rId94" Type="http://schemas.openxmlformats.org/officeDocument/2006/relationships/slide" Target="slides/slide86.xml"/><Relationship Id="rId93" Type="http://schemas.openxmlformats.org/officeDocument/2006/relationships/slide" Target="slides/slide85.xml"/><Relationship Id="rId92" Type="http://schemas.openxmlformats.org/officeDocument/2006/relationships/slide" Target="slides/slide84.xml"/><Relationship Id="rId91" Type="http://schemas.openxmlformats.org/officeDocument/2006/relationships/slide" Target="slides/slide83.xml"/><Relationship Id="rId90" Type="http://schemas.openxmlformats.org/officeDocument/2006/relationships/slide" Target="slides/slide82.xml"/><Relationship Id="rId9" Type="http://schemas.openxmlformats.org/officeDocument/2006/relationships/slide" Target="slides/slide2.xml"/><Relationship Id="rId89" Type="http://schemas.openxmlformats.org/officeDocument/2006/relationships/slide" Target="slides/slide81.xml"/><Relationship Id="rId88" Type="http://schemas.openxmlformats.org/officeDocument/2006/relationships/slide" Target="slides/slide80.xml"/><Relationship Id="rId87" Type="http://schemas.openxmlformats.org/officeDocument/2006/relationships/slide" Target="slides/slide79.xml"/><Relationship Id="rId86" Type="http://schemas.openxmlformats.org/officeDocument/2006/relationships/slide" Target="slides/slide78.xml"/><Relationship Id="rId85" Type="http://schemas.openxmlformats.org/officeDocument/2006/relationships/slide" Target="slides/slide77.xml"/><Relationship Id="rId84" Type="http://schemas.openxmlformats.org/officeDocument/2006/relationships/slide" Target="slides/slide76.xml"/><Relationship Id="rId83" Type="http://schemas.openxmlformats.org/officeDocument/2006/relationships/slide" Target="slides/slide75.xml"/><Relationship Id="rId82" Type="http://schemas.openxmlformats.org/officeDocument/2006/relationships/slide" Target="slides/slide74.xml"/><Relationship Id="rId81" Type="http://schemas.openxmlformats.org/officeDocument/2006/relationships/slide" Target="slides/slide73.xml"/><Relationship Id="rId80" Type="http://schemas.openxmlformats.org/officeDocument/2006/relationships/slide" Target="slides/slide72.xml"/><Relationship Id="rId8" Type="http://schemas.openxmlformats.org/officeDocument/2006/relationships/slide" Target="slides/slide1.xml"/><Relationship Id="rId79" Type="http://schemas.openxmlformats.org/officeDocument/2006/relationships/slide" Target="slides/slide71.xml"/><Relationship Id="rId78" Type="http://schemas.openxmlformats.org/officeDocument/2006/relationships/slide" Target="slides/slide70.xml"/><Relationship Id="rId77" Type="http://schemas.openxmlformats.org/officeDocument/2006/relationships/slide" Target="slides/slide69.xml"/><Relationship Id="rId76" Type="http://schemas.openxmlformats.org/officeDocument/2006/relationships/slide" Target="slides/slide68.xml"/><Relationship Id="rId75" Type="http://schemas.openxmlformats.org/officeDocument/2006/relationships/slide" Target="slides/slide67.xml"/><Relationship Id="rId74" Type="http://schemas.openxmlformats.org/officeDocument/2006/relationships/slide" Target="slides/slide66.xml"/><Relationship Id="rId73" Type="http://schemas.openxmlformats.org/officeDocument/2006/relationships/slide" Target="slides/slide65.xml"/><Relationship Id="rId72" Type="http://schemas.openxmlformats.org/officeDocument/2006/relationships/slide" Target="slides/slide64.xml"/><Relationship Id="rId71" Type="http://schemas.openxmlformats.org/officeDocument/2006/relationships/slide" Target="slides/slide63.xml"/><Relationship Id="rId70" Type="http://schemas.openxmlformats.org/officeDocument/2006/relationships/slide" Target="slides/slide62.xml"/><Relationship Id="rId7" Type="http://schemas.openxmlformats.org/officeDocument/2006/relationships/slideMaster" Target="slideMasters/slideMaster6.xml"/><Relationship Id="rId69" Type="http://schemas.openxmlformats.org/officeDocument/2006/relationships/slide" Target="slides/slide61.xml"/><Relationship Id="rId68" Type="http://schemas.openxmlformats.org/officeDocument/2006/relationships/slide" Target="slides/slide60.xml"/><Relationship Id="rId67" Type="http://schemas.openxmlformats.org/officeDocument/2006/relationships/slide" Target="slides/slide59.xml"/><Relationship Id="rId66" Type="http://schemas.openxmlformats.org/officeDocument/2006/relationships/slide" Target="slides/slide58.xml"/><Relationship Id="rId65" Type="http://schemas.openxmlformats.org/officeDocument/2006/relationships/slide" Target="slides/slide57.xml"/><Relationship Id="rId64" Type="http://schemas.openxmlformats.org/officeDocument/2006/relationships/slide" Target="slides/slide56.xml"/><Relationship Id="rId63" Type="http://schemas.openxmlformats.org/officeDocument/2006/relationships/slide" Target="slides/slide55.xml"/><Relationship Id="rId62" Type="http://schemas.openxmlformats.org/officeDocument/2006/relationships/slide" Target="slides/slide54.xml"/><Relationship Id="rId61" Type="http://schemas.openxmlformats.org/officeDocument/2006/relationships/slide" Target="slides/slide53.xml"/><Relationship Id="rId60" Type="http://schemas.openxmlformats.org/officeDocument/2006/relationships/slide" Target="slides/slide52.xml"/><Relationship Id="rId6" Type="http://schemas.openxmlformats.org/officeDocument/2006/relationships/slideMaster" Target="slideMasters/slideMaster5.xml"/><Relationship Id="rId59" Type="http://schemas.openxmlformats.org/officeDocument/2006/relationships/slide" Target="slides/slide51.xml"/><Relationship Id="rId58" Type="http://schemas.openxmlformats.org/officeDocument/2006/relationships/slide" Target="slides/slide50.xml"/><Relationship Id="rId57" Type="http://schemas.openxmlformats.org/officeDocument/2006/relationships/slide" Target="slides/slide49.xml"/><Relationship Id="rId56" Type="http://schemas.openxmlformats.org/officeDocument/2006/relationships/slide" Target="slides/slide48.xml"/><Relationship Id="rId55" Type="http://schemas.openxmlformats.org/officeDocument/2006/relationships/slide" Target="slides/slide47.xml"/><Relationship Id="rId54" Type="http://schemas.openxmlformats.org/officeDocument/2006/relationships/slide" Target="slides/slide46.xml"/><Relationship Id="rId53" Type="http://schemas.openxmlformats.org/officeDocument/2006/relationships/slide" Target="slides/slide45.xml"/><Relationship Id="rId52" Type="http://schemas.openxmlformats.org/officeDocument/2006/relationships/slide" Target="slides/slide44.xml"/><Relationship Id="rId51" Type="http://schemas.openxmlformats.org/officeDocument/2006/relationships/slide" Target="slides/slide43.xml"/><Relationship Id="rId50" Type="http://schemas.openxmlformats.org/officeDocument/2006/relationships/slide" Target="slides/slide42.xml"/><Relationship Id="rId5" Type="http://schemas.openxmlformats.org/officeDocument/2006/relationships/slideMaster" Target="slideMasters/slideMaster4.xml"/><Relationship Id="rId49" Type="http://schemas.openxmlformats.org/officeDocument/2006/relationships/slide" Target="slides/slide41.xml"/><Relationship Id="rId48" Type="http://schemas.openxmlformats.org/officeDocument/2006/relationships/slide" Target="slides/slide40.xml"/><Relationship Id="rId47" Type="http://schemas.openxmlformats.org/officeDocument/2006/relationships/slide" Target="slides/slide39.xml"/><Relationship Id="rId46" Type="http://schemas.openxmlformats.org/officeDocument/2006/relationships/slide" Target="slides/slide38.xml"/><Relationship Id="rId45" Type="http://schemas.openxmlformats.org/officeDocument/2006/relationships/slide" Target="slides/slide37.xml"/><Relationship Id="rId44" Type="http://schemas.openxmlformats.org/officeDocument/2006/relationships/slide" Target="slides/slide36.xml"/><Relationship Id="rId43" Type="http://schemas.openxmlformats.org/officeDocument/2006/relationships/slide" Target="slides/slide35.xml"/><Relationship Id="rId42" Type="http://schemas.openxmlformats.org/officeDocument/2006/relationships/slide" Target="slides/slide34.xml"/><Relationship Id="rId41" Type="http://schemas.openxmlformats.org/officeDocument/2006/relationships/slide" Target="slides/slide33.xml"/><Relationship Id="rId40" Type="http://schemas.openxmlformats.org/officeDocument/2006/relationships/slide" Target="slides/slide32.xml"/><Relationship Id="rId4" Type="http://schemas.openxmlformats.org/officeDocument/2006/relationships/slideMaster" Target="slideMasters/slideMaster3.xml"/><Relationship Id="rId39" Type="http://schemas.openxmlformats.org/officeDocument/2006/relationships/slide" Target="slides/slide31.xml"/><Relationship Id="rId38" Type="http://schemas.openxmlformats.org/officeDocument/2006/relationships/slide" Target="slides/slide30.xml"/><Relationship Id="rId37" Type="http://schemas.openxmlformats.org/officeDocument/2006/relationships/slide" Target="slides/slide29.xml"/><Relationship Id="rId36" Type="http://schemas.openxmlformats.org/officeDocument/2006/relationships/slide" Target="slides/slide28.xml"/><Relationship Id="rId35" Type="http://schemas.openxmlformats.org/officeDocument/2006/relationships/slide" Target="slides/slide27.xml"/><Relationship Id="rId34" Type="http://schemas.openxmlformats.org/officeDocument/2006/relationships/slide" Target="slides/slide26.xml"/><Relationship Id="rId33" Type="http://schemas.openxmlformats.org/officeDocument/2006/relationships/slide" Target="slides/slide25.xml"/><Relationship Id="rId32" Type="http://schemas.openxmlformats.org/officeDocument/2006/relationships/slide" Target="slides/slide24.xml"/><Relationship Id="rId31" Type="http://schemas.openxmlformats.org/officeDocument/2006/relationships/slide" Target="slides/slide23.xml"/><Relationship Id="rId30" Type="http://schemas.openxmlformats.org/officeDocument/2006/relationships/slide" Target="slides/slide22.xml"/><Relationship Id="rId3" Type="http://schemas.openxmlformats.org/officeDocument/2006/relationships/slideMaster" Target="slideMasters/slideMaster2.xml"/><Relationship Id="rId29" Type="http://schemas.openxmlformats.org/officeDocument/2006/relationships/notesMaster" Target="notesMasters/notesMaster1.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9" Type="http://schemas.openxmlformats.org/officeDocument/2006/relationships/tags" Target="tags/tag8.xml"/><Relationship Id="rId198" Type="http://schemas.openxmlformats.org/officeDocument/2006/relationships/tableStyles" Target="tableStyles.xml"/><Relationship Id="rId197" Type="http://schemas.openxmlformats.org/officeDocument/2006/relationships/viewProps" Target="viewProps.xml"/><Relationship Id="rId196" Type="http://schemas.openxmlformats.org/officeDocument/2006/relationships/presProps" Target="presProps.xml"/><Relationship Id="rId195" Type="http://schemas.openxmlformats.org/officeDocument/2006/relationships/slide" Target="slides/slide187.xml"/><Relationship Id="rId194" Type="http://schemas.openxmlformats.org/officeDocument/2006/relationships/slide" Target="slides/slide186.xml"/><Relationship Id="rId193" Type="http://schemas.openxmlformats.org/officeDocument/2006/relationships/slide" Target="slides/slide185.xml"/><Relationship Id="rId192" Type="http://schemas.openxmlformats.org/officeDocument/2006/relationships/slide" Target="slides/slide184.xml"/><Relationship Id="rId191" Type="http://schemas.openxmlformats.org/officeDocument/2006/relationships/slide" Target="slides/slide183.xml"/><Relationship Id="rId190" Type="http://schemas.openxmlformats.org/officeDocument/2006/relationships/slide" Target="slides/slide182.xml"/><Relationship Id="rId19" Type="http://schemas.openxmlformats.org/officeDocument/2006/relationships/slide" Target="slides/slide12.xml"/><Relationship Id="rId189" Type="http://schemas.openxmlformats.org/officeDocument/2006/relationships/slide" Target="slides/slide181.xml"/><Relationship Id="rId188" Type="http://schemas.openxmlformats.org/officeDocument/2006/relationships/slide" Target="slides/slide180.xml"/><Relationship Id="rId187" Type="http://schemas.openxmlformats.org/officeDocument/2006/relationships/slide" Target="slides/slide179.xml"/><Relationship Id="rId186" Type="http://schemas.openxmlformats.org/officeDocument/2006/relationships/slide" Target="slides/slide178.xml"/><Relationship Id="rId185" Type="http://schemas.openxmlformats.org/officeDocument/2006/relationships/slide" Target="slides/slide177.xml"/><Relationship Id="rId184" Type="http://schemas.openxmlformats.org/officeDocument/2006/relationships/slide" Target="slides/slide176.xml"/><Relationship Id="rId183" Type="http://schemas.openxmlformats.org/officeDocument/2006/relationships/slide" Target="slides/slide175.xml"/><Relationship Id="rId182" Type="http://schemas.openxmlformats.org/officeDocument/2006/relationships/slide" Target="slides/slide174.xml"/><Relationship Id="rId181" Type="http://schemas.openxmlformats.org/officeDocument/2006/relationships/slide" Target="slides/slide173.xml"/><Relationship Id="rId180" Type="http://schemas.openxmlformats.org/officeDocument/2006/relationships/slide" Target="slides/slide172.xml"/><Relationship Id="rId18" Type="http://schemas.openxmlformats.org/officeDocument/2006/relationships/slide" Target="slides/slide11.xml"/><Relationship Id="rId179" Type="http://schemas.openxmlformats.org/officeDocument/2006/relationships/slide" Target="slides/slide171.xml"/><Relationship Id="rId178" Type="http://schemas.openxmlformats.org/officeDocument/2006/relationships/slide" Target="slides/slide170.xml"/><Relationship Id="rId177" Type="http://schemas.openxmlformats.org/officeDocument/2006/relationships/slide" Target="slides/slide169.xml"/><Relationship Id="rId176" Type="http://schemas.openxmlformats.org/officeDocument/2006/relationships/slide" Target="slides/slide168.xml"/><Relationship Id="rId175" Type="http://schemas.openxmlformats.org/officeDocument/2006/relationships/slide" Target="slides/slide167.xml"/><Relationship Id="rId174" Type="http://schemas.openxmlformats.org/officeDocument/2006/relationships/slide" Target="slides/slide166.xml"/><Relationship Id="rId173" Type="http://schemas.openxmlformats.org/officeDocument/2006/relationships/slide" Target="slides/slide165.xml"/><Relationship Id="rId172" Type="http://schemas.openxmlformats.org/officeDocument/2006/relationships/slide" Target="slides/slide164.xml"/><Relationship Id="rId171" Type="http://schemas.openxmlformats.org/officeDocument/2006/relationships/slide" Target="slides/slide163.xml"/><Relationship Id="rId170" Type="http://schemas.openxmlformats.org/officeDocument/2006/relationships/slide" Target="slides/slide162.xml"/><Relationship Id="rId17" Type="http://schemas.openxmlformats.org/officeDocument/2006/relationships/slide" Target="slides/slide10.xml"/><Relationship Id="rId169" Type="http://schemas.openxmlformats.org/officeDocument/2006/relationships/slide" Target="slides/slide161.xml"/><Relationship Id="rId168" Type="http://schemas.openxmlformats.org/officeDocument/2006/relationships/slide" Target="slides/slide160.xml"/><Relationship Id="rId167" Type="http://schemas.openxmlformats.org/officeDocument/2006/relationships/slide" Target="slides/slide159.xml"/><Relationship Id="rId166" Type="http://schemas.openxmlformats.org/officeDocument/2006/relationships/slide" Target="slides/slide158.xml"/><Relationship Id="rId165" Type="http://schemas.openxmlformats.org/officeDocument/2006/relationships/slide" Target="slides/slide157.xml"/><Relationship Id="rId164" Type="http://schemas.openxmlformats.org/officeDocument/2006/relationships/slide" Target="slides/slide156.xml"/><Relationship Id="rId163" Type="http://schemas.openxmlformats.org/officeDocument/2006/relationships/slide" Target="slides/slide155.xml"/><Relationship Id="rId162" Type="http://schemas.openxmlformats.org/officeDocument/2006/relationships/slide" Target="slides/slide154.xml"/><Relationship Id="rId161" Type="http://schemas.openxmlformats.org/officeDocument/2006/relationships/slide" Target="slides/slide153.xml"/><Relationship Id="rId160" Type="http://schemas.openxmlformats.org/officeDocument/2006/relationships/slide" Target="slides/slide152.xml"/><Relationship Id="rId16" Type="http://schemas.openxmlformats.org/officeDocument/2006/relationships/slide" Target="slides/slide9.xml"/><Relationship Id="rId159" Type="http://schemas.openxmlformats.org/officeDocument/2006/relationships/slide" Target="slides/slide151.xml"/><Relationship Id="rId158" Type="http://schemas.openxmlformats.org/officeDocument/2006/relationships/slide" Target="slides/slide150.xml"/><Relationship Id="rId157" Type="http://schemas.openxmlformats.org/officeDocument/2006/relationships/slide" Target="slides/slide149.xml"/><Relationship Id="rId156" Type="http://schemas.openxmlformats.org/officeDocument/2006/relationships/slide" Target="slides/slide148.xml"/><Relationship Id="rId155" Type="http://schemas.openxmlformats.org/officeDocument/2006/relationships/slide" Target="slides/slide147.xml"/><Relationship Id="rId154" Type="http://schemas.openxmlformats.org/officeDocument/2006/relationships/slide" Target="slides/slide146.xml"/><Relationship Id="rId153" Type="http://schemas.openxmlformats.org/officeDocument/2006/relationships/slide" Target="slides/slide145.xml"/><Relationship Id="rId152" Type="http://schemas.openxmlformats.org/officeDocument/2006/relationships/slide" Target="slides/slide144.xml"/><Relationship Id="rId151" Type="http://schemas.openxmlformats.org/officeDocument/2006/relationships/slide" Target="slides/slide143.xml"/><Relationship Id="rId150" Type="http://schemas.openxmlformats.org/officeDocument/2006/relationships/slide" Target="slides/slide142.xml"/><Relationship Id="rId15" Type="http://schemas.openxmlformats.org/officeDocument/2006/relationships/slide" Target="slides/slide8.xml"/><Relationship Id="rId149" Type="http://schemas.openxmlformats.org/officeDocument/2006/relationships/slide" Target="slides/slide141.xml"/><Relationship Id="rId148" Type="http://schemas.openxmlformats.org/officeDocument/2006/relationships/slide" Target="slides/slide140.xml"/><Relationship Id="rId147" Type="http://schemas.openxmlformats.org/officeDocument/2006/relationships/slide" Target="slides/slide139.xml"/><Relationship Id="rId146" Type="http://schemas.openxmlformats.org/officeDocument/2006/relationships/slide" Target="slides/slide138.xml"/><Relationship Id="rId145" Type="http://schemas.openxmlformats.org/officeDocument/2006/relationships/slide" Target="slides/slide137.xml"/><Relationship Id="rId144" Type="http://schemas.openxmlformats.org/officeDocument/2006/relationships/slide" Target="slides/slide136.xml"/><Relationship Id="rId143" Type="http://schemas.openxmlformats.org/officeDocument/2006/relationships/slide" Target="slides/slide135.xml"/><Relationship Id="rId142" Type="http://schemas.openxmlformats.org/officeDocument/2006/relationships/slide" Target="slides/slide134.xml"/><Relationship Id="rId141" Type="http://schemas.openxmlformats.org/officeDocument/2006/relationships/slide" Target="slides/slide133.xml"/><Relationship Id="rId140" Type="http://schemas.openxmlformats.org/officeDocument/2006/relationships/slide" Target="slides/slide132.xml"/><Relationship Id="rId14" Type="http://schemas.openxmlformats.org/officeDocument/2006/relationships/slide" Target="slides/slide7.xml"/><Relationship Id="rId139" Type="http://schemas.openxmlformats.org/officeDocument/2006/relationships/slide" Target="slides/slide131.xml"/><Relationship Id="rId138" Type="http://schemas.openxmlformats.org/officeDocument/2006/relationships/slide" Target="slides/slide130.xml"/><Relationship Id="rId137" Type="http://schemas.openxmlformats.org/officeDocument/2006/relationships/slide" Target="slides/slide129.xml"/><Relationship Id="rId136" Type="http://schemas.openxmlformats.org/officeDocument/2006/relationships/slide" Target="slides/slide128.xml"/><Relationship Id="rId135" Type="http://schemas.openxmlformats.org/officeDocument/2006/relationships/slide" Target="slides/slide127.xml"/><Relationship Id="rId134" Type="http://schemas.openxmlformats.org/officeDocument/2006/relationships/slide" Target="slides/slide126.xml"/><Relationship Id="rId133" Type="http://schemas.openxmlformats.org/officeDocument/2006/relationships/slide" Target="slides/slide125.xml"/><Relationship Id="rId132" Type="http://schemas.openxmlformats.org/officeDocument/2006/relationships/slide" Target="slides/slide124.xml"/><Relationship Id="rId131" Type="http://schemas.openxmlformats.org/officeDocument/2006/relationships/slide" Target="slides/slide123.xml"/><Relationship Id="rId130" Type="http://schemas.openxmlformats.org/officeDocument/2006/relationships/slide" Target="slides/slide122.xml"/><Relationship Id="rId13" Type="http://schemas.openxmlformats.org/officeDocument/2006/relationships/slide" Target="slides/slide6.xml"/><Relationship Id="rId129" Type="http://schemas.openxmlformats.org/officeDocument/2006/relationships/slide" Target="slides/slide121.xml"/><Relationship Id="rId128" Type="http://schemas.openxmlformats.org/officeDocument/2006/relationships/slide" Target="slides/slide120.xml"/><Relationship Id="rId127" Type="http://schemas.openxmlformats.org/officeDocument/2006/relationships/slide" Target="slides/slide119.xml"/><Relationship Id="rId126" Type="http://schemas.openxmlformats.org/officeDocument/2006/relationships/slide" Target="slides/slide118.xml"/><Relationship Id="rId125" Type="http://schemas.openxmlformats.org/officeDocument/2006/relationships/slide" Target="slides/slide117.xml"/><Relationship Id="rId124" Type="http://schemas.openxmlformats.org/officeDocument/2006/relationships/slide" Target="slides/slide116.xml"/><Relationship Id="rId123" Type="http://schemas.openxmlformats.org/officeDocument/2006/relationships/slide" Target="slides/slide115.xml"/><Relationship Id="rId122" Type="http://schemas.openxmlformats.org/officeDocument/2006/relationships/slide" Target="slides/slide114.xml"/><Relationship Id="rId121" Type="http://schemas.openxmlformats.org/officeDocument/2006/relationships/slide" Target="slides/slide113.xml"/><Relationship Id="rId120" Type="http://schemas.openxmlformats.org/officeDocument/2006/relationships/slide" Target="slides/slide112.xml"/><Relationship Id="rId12" Type="http://schemas.openxmlformats.org/officeDocument/2006/relationships/slide" Target="slides/slide5.xml"/><Relationship Id="rId119" Type="http://schemas.openxmlformats.org/officeDocument/2006/relationships/slide" Target="slides/slide111.xml"/><Relationship Id="rId118" Type="http://schemas.openxmlformats.org/officeDocument/2006/relationships/slide" Target="slides/slide110.xml"/><Relationship Id="rId117" Type="http://schemas.openxmlformats.org/officeDocument/2006/relationships/slide" Target="slides/slide109.xml"/><Relationship Id="rId116" Type="http://schemas.openxmlformats.org/officeDocument/2006/relationships/slide" Target="slides/slide108.xml"/><Relationship Id="rId115" Type="http://schemas.openxmlformats.org/officeDocument/2006/relationships/slide" Target="slides/slide107.xml"/><Relationship Id="rId114" Type="http://schemas.openxmlformats.org/officeDocument/2006/relationships/slide" Target="slides/slide106.xml"/><Relationship Id="rId113" Type="http://schemas.openxmlformats.org/officeDocument/2006/relationships/slide" Target="slides/slide105.xml"/><Relationship Id="rId112" Type="http://schemas.openxmlformats.org/officeDocument/2006/relationships/slide" Target="slides/slide104.xml"/><Relationship Id="rId111" Type="http://schemas.openxmlformats.org/officeDocument/2006/relationships/slide" Target="slides/slide103.xml"/><Relationship Id="rId110" Type="http://schemas.openxmlformats.org/officeDocument/2006/relationships/slide" Target="slides/slide102.xml"/><Relationship Id="rId11" Type="http://schemas.openxmlformats.org/officeDocument/2006/relationships/slide" Target="slides/slide4.xml"/><Relationship Id="rId109" Type="http://schemas.openxmlformats.org/officeDocument/2006/relationships/slide" Target="slides/slide101.xml"/><Relationship Id="rId108" Type="http://schemas.openxmlformats.org/officeDocument/2006/relationships/slide" Target="slides/slide100.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10" Type="http://schemas.openxmlformats.org/officeDocument/2006/relationships/slide" Target="slides/slide3.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0.png"/></Relationships>
</file>

<file path=ppt/drawings/_rels/vmlDrawing12.vml.rels><?xml version="1.0" encoding="UTF-8" standalone="yes"?>
<Relationships xmlns="http://schemas.openxmlformats.org/package/2006/relationships"><Relationship Id="rId4" Type="http://schemas.openxmlformats.org/officeDocument/2006/relationships/image" Target="../media/image76.wmf"/><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07.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110.wmf"/><Relationship Id="rId1" Type="http://schemas.openxmlformats.org/officeDocument/2006/relationships/image" Target="../media/image109.wmf"/></Relationships>
</file>

<file path=ppt/drawings/_rels/vmlDrawing15.vml.rels><?xml version="1.0" encoding="UTF-8" standalone="yes"?>
<Relationships xmlns="http://schemas.openxmlformats.org/package/2006/relationships"><Relationship Id="rId5" Type="http://schemas.openxmlformats.org/officeDocument/2006/relationships/image" Target="../media/image115.wmf"/><Relationship Id="rId4" Type="http://schemas.openxmlformats.org/officeDocument/2006/relationships/image" Target="../media/image114.wmf"/><Relationship Id="rId3" Type="http://schemas.openxmlformats.org/officeDocument/2006/relationships/image" Target="../media/image113.wmf"/><Relationship Id="rId2" Type="http://schemas.openxmlformats.org/officeDocument/2006/relationships/image" Target="../media/image112.wmf"/><Relationship Id="rId1" Type="http://schemas.openxmlformats.org/officeDocument/2006/relationships/image" Target="../media/image111.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117.wmf"/><Relationship Id="rId1" Type="http://schemas.openxmlformats.org/officeDocument/2006/relationships/image" Target="../media/image116.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19.wmf"/><Relationship Id="rId1" Type="http://schemas.openxmlformats.org/officeDocument/2006/relationships/image" Target="../media/image118.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20.wmf"/></Relationships>
</file>

<file path=ppt/drawings/_rels/vmlDrawing19.vml.rels><?xml version="1.0" encoding="UTF-8" standalone="yes"?>
<Relationships xmlns="http://schemas.openxmlformats.org/package/2006/relationships"><Relationship Id="rId9" Type="http://schemas.openxmlformats.org/officeDocument/2006/relationships/image" Target="../media/image129.wmf"/><Relationship Id="rId8" Type="http://schemas.openxmlformats.org/officeDocument/2006/relationships/image" Target="../media/image128.wmf"/><Relationship Id="rId7" Type="http://schemas.openxmlformats.org/officeDocument/2006/relationships/image" Target="../media/image127.wmf"/><Relationship Id="rId6" Type="http://schemas.openxmlformats.org/officeDocument/2006/relationships/image" Target="../media/image126.wmf"/><Relationship Id="rId5" Type="http://schemas.openxmlformats.org/officeDocument/2006/relationships/image" Target="../media/image125.wmf"/><Relationship Id="rId4" Type="http://schemas.openxmlformats.org/officeDocument/2006/relationships/image" Target="../media/image124.wmf"/><Relationship Id="rId3" Type="http://schemas.openxmlformats.org/officeDocument/2006/relationships/image" Target="../media/image123.wmf"/><Relationship Id="rId2" Type="http://schemas.openxmlformats.org/officeDocument/2006/relationships/image" Target="../media/image122.wmf"/><Relationship Id="rId10" Type="http://schemas.openxmlformats.org/officeDocument/2006/relationships/image" Target="../media/image130.wmf"/><Relationship Id="rId1" Type="http://schemas.openxmlformats.org/officeDocument/2006/relationships/image" Target="../media/image121.wmf"/></Relationships>
</file>

<file path=ppt/drawings/_rels/vmlDrawing2.vml.rels><?xml version="1.0" encoding="UTF-8" standalone="yes"?>
<Relationships xmlns="http://schemas.openxmlformats.org/package/2006/relationships"><Relationship Id="rId4" Type="http://schemas.openxmlformats.org/officeDocument/2006/relationships/image" Target="../media/image35.wmf"/><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33.wmf"/><Relationship Id="rId2" Type="http://schemas.openxmlformats.org/officeDocument/2006/relationships/image" Target="../media/image132.wmf"/><Relationship Id="rId1" Type="http://schemas.openxmlformats.org/officeDocument/2006/relationships/image" Target="../media/image131.wmf"/></Relationships>
</file>

<file path=ppt/drawings/_rels/vmlDrawing21.vml.rels><?xml version="1.0" encoding="UTF-8" standalone="yes"?>
<Relationships xmlns="http://schemas.openxmlformats.org/package/2006/relationships"><Relationship Id="rId4" Type="http://schemas.openxmlformats.org/officeDocument/2006/relationships/image" Target="../media/image137.wmf"/><Relationship Id="rId3" Type="http://schemas.openxmlformats.org/officeDocument/2006/relationships/image" Target="../media/image136.wmf"/><Relationship Id="rId2" Type="http://schemas.openxmlformats.org/officeDocument/2006/relationships/image" Target="../media/image135.wmf"/><Relationship Id="rId1" Type="http://schemas.openxmlformats.org/officeDocument/2006/relationships/image" Target="../media/image134.wmf"/></Relationships>
</file>

<file path=ppt/drawings/_rels/vmlDrawing22.vml.rels><?xml version="1.0" encoding="UTF-8" standalone="yes"?>
<Relationships xmlns="http://schemas.openxmlformats.org/package/2006/relationships"><Relationship Id="rId5" Type="http://schemas.openxmlformats.org/officeDocument/2006/relationships/image" Target="../media/image142.wmf"/><Relationship Id="rId4" Type="http://schemas.openxmlformats.org/officeDocument/2006/relationships/image" Target="../media/image141.wmf"/><Relationship Id="rId3" Type="http://schemas.openxmlformats.org/officeDocument/2006/relationships/image" Target="../media/image140.wmf"/><Relationship Id="rId2" Type="http://schemas.openxmlformats.org/officeDocument/2006/relationships/image" Target="../media/image139.wmf"/><Relationship Id="rId1" Type="http://schemas.openxmlformats.org/officeDocument/2006/relationships/image" Target="../media/image138.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45.wmf"/><Relationship Id="rId2" Type="http://schemas.openxmlformats.org/officeDocument/2006/relationships/image" Target="../media/image144.wmf"/><Relationship Id="rId1" Type="http://schemas.openxmlformats.org/officeDocument/2006/relationships/image" Target="../media/image143.wmf"/></Relationships>
</file>

<file path=ppt/drawings/_rels/vmlDrawing24.vml.rels><?xml version="1.0" encoding="UTF-8" standalone="yes"?>
<Relationships xmlns="http://schemas.openxmlformats.org/package/2006/relationships"><Relationship Id="rId4" Type="http://schemas.openxmlformats.org/officeDocument/2006/relationships/image" Target="../media/image153.wmf"/><Relationship Id="rId3" Type="http://schemas.openxmlformats.org/officeDocument/2006/relationships/image" Target="../media/image152.wmf"/><Relationship Id="rId2" Type="http://schemas.openxmlformats.org/officeDocument/2006/relationships/image" Target="../media/image151.wmf"/><Relationship Id="rId1" Type="http://schemas.openxmlformats.org/officeDocument/2006/relationships/image" Target="../media/image150.wmf"/></Relationships>
</file>

<file path=ppt/drawings/_rels/vmlDrawing25.vml.rels><?xml version="1.0" encoding="UTF-8" standalone="yes"?>
<Relationships xmlns="http://schemas.openxmlformats.org/package/2006/relationships"><Relationship Id="rId7" Type="http://schemas.openxmlformats.org/officeDocument/2006/relationships/image" Target="../media/image159.wmf"/><Relationship Id="rId6" Type="http://schemas.openxmlformats.org/officeDocument/2006/relationships/image" Target="../media/image158.wmf"/><Relationship Id="rId5" Type="http://schemas.openxmlformats.org/officeDocument/2006/relationships/image" Target="../media/image157.wmf"/><Relationship Id="rId4" Type="http://schemas.openxmlformats.org/officeDocument/2006/relationships/image" Target="../media/image156.wmf"/><Relationship Id="rId3" Type="http://schemas.openxmlformats.org/officeDocument/2006/relationships/image" Target="../media/image155.wmf"/><Relationship Id="rId2" Type="http://schemas.openxmlformats.org/officeDocument/2006/relationships/image" Target="../media/image154.wmf"/><Relationship Id="rId1" Type="http://schemas.openxmlformats.org/officeDocument/2006/relationships/image" Target="../media/image151.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60.wmf"/><Relationship Id="rId1" Type="http://schemas.openxmlformats.org/officeDocument/2006/relationships/image" Target="../media/image155.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61.wmf"/><Relationship Id="rId1" Type="http://schemas.openxmlformats.org/officeDocument/2006/relationships/image" Target="../media/image160.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62.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164.wmf"/><Relationship Id="rId1" Type="http://schemas.openxmlformats.org/officeDocument/2006/relationships/image" Target="../media/image16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65.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55.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55.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55.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55.w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169.wmf"/><Relationship Id="rId1" Type="http://schemas.openxmlformats.org/officeDocument/2006/relationships/image" Target="../media/image155.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73.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82.wmf"/></Relationships>
</file>

<file path=ppt/drawings/_rels/vmlDrawing38.vml.rels><?xml version="1.0" encoding="UTF-8" standalone="yes"?>
<Relationships xmlns="http://schemas.openxmlformats.org/package/2006/relationships"><Relationship Id="rId7" Type="http://schemas.openxmlformats.org/officeDocument/2006/relationships/image" Target="../media/image189.wmf"/><Relationship Id="rId6" Type="http://schemas.openxmlformats.org/officeDocument/2006/relationships/image" Target="../media/image188.wmf"/><Relationship Id="rId5" Type="http://schemas.openxmlformats.org/officeDocument/2006/relationships/image" Target="../media/image187.wmf"/><Relationship Id="rId4" Type="http://schemas.openxmlformats.org/officeDocument/2006/relationships/image" Target="../media/image186.wmf"/><Relationship Id="rId3" Type="http://schemas.openxmlformats.org/officeDocument/2006/relationships/image" Target="../media/image185.wmf"/><Relationship Id="rId2" Type="http://schemas.openxmlformats.org/officeDocument/2006/relationships/image" Target="../media/image184.wmf"/><Relationship Id="rId1" Type="http://schemas.openxmlformats.org/officeDocument/2006/relationships/image" Target="../media/image183.wmf"/></Relationships>
</file>

<file path=ppt/drawings/_rels/vmlDrawing39.vml.rels><?xml version="1.0" encoding="UTF-8" standalone="yes"?>
<Relationships xmlns="http://schemas.openxmlformats.org/package/2006/relationships"><Relationship Id="rId8" Type="http://schemas.openxmlformats.org/officeDocument/2006/relationships/image" Target="../media/image197.wmf"/><Relationship Id="rId7" Type="http://schemas.openxmlformats.org/officeDocument/2006/relationships/image" Target="../media/image196.wmf"/><Relationship Id="rId6" Type="http://schemas.openxmlformats.org/officeDocument/2006/relationships/image" Target="../media/image195.wmf"/><Relationship Id="rId5" Type="http://schemas.openxmlformats.org/officeDocument/2006/relationships/image" Target="../media/image194.wmf"/><Relationship Id="rId4" Type="http://schemas.openxmlformats.org/officeDocument/2006/relationships/image" Target="../media/image193.wmf"/><Relationship Id="rId3" Type="http://schemas.openxmlformats.org/officeDocument/2006/relationships/image" Target="../media/image192.wmf"/><Relationship Id="rId2" Type="http://schemas.openxmlformats.org/officeDocument/2006/relationships/image" Target="../media/image191.wmf"/><Relationship Id="rId1" Type="http://schemas.openxmlformats.org/officeDocument/2006/relationships/image" Target="../media/image190.wmf"/></Relationships>
</file>

<file path=ppt/drawings/_rels/vmlDrawing4.vml.rels><?xml version="1.0" encoding="UTF-8" standalone="yes"?>
<Relationships xmlns="http://schemas.openxmlformats.org/package/2006/relationships"><Relationship Id="rId4" Type="http://schemas.openxmlformats.org/officeDocument/2006/relationships/image" Target="../media/image51.wmf"/><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98.w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216.wmf"/><Relationship Id="rId1" Type="http://schemas.openxmlformats.org/officeDocument/2006/relationships/image" Target="../media/image215.wmf"/></Relationships>
</file>

<file path=ppt/drawings/_rels/vmlDrawing42.vml.rels><?xml version="1.0" encoding="UTF-8" standalone="yes"?>
<Relationships xmlns="http://schemas.openxmlformats.org/package/2006/relationships"><Relationship Id="rId4" Type="http://schemas.openxmlformats.org/officeDocument/2006/relationships/image" Target="../media/image224.wmf"/><Relationship Id="rId3" Type="http://schemas.openxmlformats.org/officeDocument/2006/relationships/image" Target="../media/image223.wmf"/><Relationship Id="rId2" Type="http://schemas.openxmlformats.org/officeDocument/2006/relationships/image" Target="../media/image222.wmf"/><Relationship Id="rId1" Type="http://schemas.openxmlformats.org/officeDocument/2006/relationships/image" Target="../media/image221.wmf"/></Relationships>
</file>

<file path=ppt/drawings/_rels/vmlDrawing43.vml.rels><?xml version="1.0" encoding="UTF-8" standalone="yes"?>
<Relationships xmlns="http://schemas.openxmlformats.org/package/2006/relationships"><Relationship Id="rId2" Type="http://schemas.openxmlformats.org/officeDocument/2006/relationships/image" Target="../media/image226.wmf"/><Relationship Id="rId1" Type="http://schemas.openxmlformats.org/officeDocument/2006/relationships/image" Target="../media/image225.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224.wmf"/><Relationship Id="rId2" Type="http://schemas.openxmlformats.org/officeDocument/2006/relationships/image" Target="../media/image231.wmf"/><Relationship Id="rId1" Type="http://schemas.openxmlformats.org/officeDocument/2006/relationships/image" Target="../media/image230.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234.wmf"/><Relationship Id="rId2" Type="http://schemas.openxmlformats.org/officeDocument/2006/relationships/image" Target="../media/image233.wmf"/><Relationship Id="rId1" Type="http://schemas.openxmlformats.org/officeDocument/2006/relationships/image" Target="../media/image232.wmf"/></Relationships>
</file>

<file path=ppt/drawings/_rels/vmlDrawing46.vml.rels><?xml version="1.0" encoding="UTF-8" standalone="yes"?>
<Relationships xmlns="http://schemas.openxmlformats.org/package/2006/relationships"><Relationship Id="rId2" Type="http://schemas.openxmlformats.org/officeDocument/2006/relationships/image" Target="../media/image235.wmf"/><Relationship Id="rId1" Type="http://schemas.openxmlformats.org/officeDocument/2006/relationships/image" Target="../media/image224.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216.wmf"/></Relationships>
</file>

<file path=ppt/drawings/_rels/vmlDrawing5.vml.rels><?xml version="1.0" encoding="UTF-8" standalone="yes"?>
<Relationships xmlns="http://schemas.openxmlformats.org/package/2006/relationships"><Relationship Id="rId7" Type="http://schemas.openxmlformats.org/officeDocument/2006/relationships/image" Target="../media/image58.wmf"/><Relationship Id="rId6" Type="http://schemas.openxmlformats.org/officeDocument/2006/relationships/image" Target="../media/image57.wmf"/><Relationship Id="rId5" Type="http://schemas.openxmlformats.org/officeDocument/2006/relationships/image" Target="../media/image56.wmf"/><Relationship Id="rId4" Type="http://schemas.openxmlformats.org/officeDocument/2006/relationships/image" Target="../media/image55.wmf"/><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9.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61.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349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b="1"/>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1" i="0" u="none" strike="noStrike" kern="1200" cap="none" spc="0" normalizeH="0" baseline="0" noProof="0">
              <a:ln>
                <a:noFill/>
              </a:ln>
              <a:solidFill>
                <a:schemeClr val="bg1"/>
              </a:solidFill>
              <a:effectLst/>
              <a:uLnTx/>
              <a:uFillTx/>
              <a:latin typeface="宋体" panose="02010600030101010101" pitchFamily="2" charset="-122"/>
              <a:ea typeface="宋体" panose="02010600030101010101" pitchFamily="2" charset="-122"/>
              <a:cs typeface="+mn-cs"/>
            </a:endParaRPr>
          </a:p>
        </p:txBody>
      </p:sp>
      <p:sp>
        <p:nvSpPr>
          <p:cNvPr id="63491"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b="1"/>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1" i="0" u="none" strike="noStrike" kern="1200" cap="none" spc="0" normalizeH="0" baseline="0" noProof="0">
              <a:ln>
                <a:noFill/>
              </a:ln>
              <a:solidFill>
                <a:schemeClr val="bg1"/>
              </a:solidFill>
              <a:effectLst/>
              <a:uLnTx/>
              <a:uFillTx/>
              <a:latin typeface="宋体" panose="02010600030101010101" pitchFamily="2" charset="-122"/>
              <a:ea typeface="宋体" panose="02010600030101010101" pitchFamily="2" charset="-122"/>
              <a:cs typeface="+mn-cs"/>
            </a:endParaRPr>
          </a:p>
        </p:txBody>
      </p:sp>
      <p:sp>
        <p:nvSpPr>
          <p:cNvPr id="13316" name="Rectangle 4"/>
          <p:cNvSpPr>
            <a:spLocks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63493"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单击此处编辑母版文本样式</a:t>
            </a:r>
            <a:endPar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第二级</a:t>
            </a:r>
            <a:endPar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第三级</a:t>
            </a:r>
            <a:endPar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第四级</a:t>
            </a:r>
            <a:endPar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第五级</a:t>
            </a:r>
            <a:endPar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3494"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b="1"/>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1" i="0" u="none" strike="noStrike" kern="1200" cap="none" spc="0" normalizeH="0" baseline="0" noProof="0">
              <a:ln>
                <a:noFill/>
              </a:ln>
              <a:solidFill>
                <a:schemeClr val="bg1"/>
              </a:solidFill>
              <a:effectLst/>
              <a:uLnTx/>
              <a:uFillTx/>
              <a:latin typeface="宋体" panose="02010600030101010101" pitchFamily="2" charset="-122"/>
              <a:ea typeface="宋体" panose="02010600030101010101" pitchFamily="2" charset="-122"/>
              <a:cs typeface="+mn-cs"/>
            </a:endParaRPr>
          </a:p>
        </p:txBody>
      </p:sp>
      <p:sp>
        <p:nvSpPr>
          <p:cNvPr id="63495"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p>
            <a:pPr lvl="0" algn="r" eaLnBrk="1" fontAlgn="base" hangingPunct="1">
              <a:buNone/>
            </a:pPr>
            <a:fld id="{9A0DB2DC-4C9A-4742-B13C-FB6460FD3503}" type="slidenum">
              <a:rPr lang="en-US" altLang="zh-CN" sz="1200" b="1" strike="noStrike" noProof="1" dirty="0">
                <a:latin typeface="宋体" panose="02010600030101010101" pitchFamily="2" charset="-122"/>
                <a:ea typeface="宋体" panose="02010600030101010101" pitchFamily="2" charset="-122"/>
                <a:cs typeface="+mn-cs"/>
              </a:rPr>
            </a:fld>
            <a:endParaRPr lang="en-US" altLang="zh-CN" sz="1200" b="1" strike="noStrike" noProof="1"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b="1" dirty="0"/>
            </a:fld>
            <a:endParaRPr lang="en-US" altLang="zh-CN" sz="1200" b="1" dirty="0"/>
          </a:p>
        </p:txBody>
      </p:sp>
      <p:sp>
        <p:nvSpPr>
          <p:cNvPr id="35842" name="Rectangle 2"/>
          <p:cNvSpPr>
            <a:spLocks noTextEdit="1"/>
          </p:cNvSpPr>
          <p:nvPr>
            <p:ph type="sldImg"/>
          </p:nvPr>
        </p:nvSpPr>
        <p:spPr>
          <a:solidFill>
            <a:srgbClr val="FFFFFF"/>
          </a:solidFill>
        </p:spPr>
      </p:sp>
      <p:sp>
        <p:nvSpPr>
          <p:cNvPr id="35843" name="Rectangle 3"/>
          <p:cNvSpPr/>
          <p:nvPr>
            <p:ph type="body"/>
          </p:nvPr>
        </p:nvSpPr>
        <p:spPr>
          <a:solidFill>
            <a:srgbClr val="FFFFFF"/>
          </a:solidFill>
          <a:ln>
            <a:solidFill>
              <a:srgbClr val="000000"/>
            </a:solidFill>
            <a:miter/>
          </a:ln>
        </p:spPr>
        <p:txBody>
          <a:bodyPr wrap="square" lIns="91440" tIns="45720" rIns="91440" bIns="45720" anchor="t" anchorCtr="0"/>
          <a:p>
            <a:pPr lvl="0" eaLnBrk="1" hangingPunct="1"/>
            <a:endParaRPr lang="zh-CN"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61" name="幻灯片图像占位符 1"/>
          <p:cNvSpPr>
            <a:spLocks noTextEdit="1"/>
          </p:cNvSpPr>
          <p:nvPr>
            <p:ph type="sldImg"/>
          </p:nvPr>
        </p:nvSpPr>
        <p:spPr/>
      </p:sp>
      <p:sp>
        <p:nvSpPr>
          <p:cNvPr id="143362" name="文本占位符 2"/>
          <p:cNvSpPr/>
          <p:nvPr>
            <p:ph type="body"/>
          </p:nvPr>
        </p:nvSpPr>
        <p:spPr/>
        <p:txBody>
          <a:bodyPr wrap="square" lIns="91440" tIns="45720" rIns="91440" bIns="45720" anchor="t" anchorCtr="0"/>
          <a:p>
            <a:pPr lvl="0"/>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1009" name="幻灯片图像占位符 1"/>
          <p:cNvSpPr>
            <a:spLocks noGrp="1" noRot="1" noChangeAspect="1" noTextEdit="1"/>
          </p:cNvSpPr>
          <p:nvPr>
            <p:ph type="sldImg"/>
          </p:nvPr>
        </p:nvSpPr>
        <p:spPr/>
      </p:sp>
      <p:sp>
        <p:nvSpPr>
          <p:cNvPr id="171010" name="备注占位符 2"/>
          <p:cNvSpPr>
            <a:spLocks noGrp="1"/>
          </p:cNvSpPr>
          <p:nvPr>
            <p:ph type="body"/>
          </p:nvPr>
        </p:nvSpPr>
        <p:spPr/>
        <p:txBody>
          <a:bodyPr wrap="square" lIns="91440" tIns="45720" rIns="91440" bIns="45720" anchor="t" anchorCtr="0"/>
          <a:p>
            <a:pPr lvl="0"/>
            <a:endParaRPr lang="zh-CN" altLang="en-US" dirty="0"/>
          </a:p>
        </p:txBody>
      </p:sp>
      <p:sp>
        <p:nvSpPr>
          <p:cNvPr id="171011" name="灯片编号占位符 3"/>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b="1" dirty="0"/>
            </a:fld>
            <a:endParaRPr lang="en-US" altLang="zh-CN" sz="1200" b="1"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21" name="幻灯片图像占位符 1"/>
          <p:cNvSpPr>
            <a:spLocks noTextEdit="1"/>
          </p:cNvSpPr>
          <p:nvPr>
            <p:ph type="sldImg"/>
          </p:nvPr>
        </p:nvSpPr>
        <p:spPr/>
      </p:sp>
      <p:sp>
        <p:nvSpPr>
          <p:cNvPr id="184322" name="文本占位符 2"/>
          <p:cNvSpPr/>
          <p:nvPr>
            <p:ph type="body"/>
          </p:nvPr>
        </p:nvSpPr>
        <p:spPr/>
        <p:txBody>
          <a:bodyPr wrap="square" lIns="91440" tIns="45720" rIns="91440" bIns="45720" anchor="t" anchorCtr="0"/>
          <a:p>
            <a:pPr lvl="0"/>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r>
              <a:rPr lang="zh-CN" altLang="en-US"/>
              <a:t>这点很重要，短的路径，信息素必然留下越多，保证找到最优解</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7633"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b="1" dirty="0"/>
            </a:fld>
            <a:endParaRPr lang="en-US" altLang="zh-CN" sz="1200" b="1" dirty="0"/>
          </a:p>
        </p:txBody>
      </p:sp>
      <p:sp>
        <p:nvSpPr>
          <p:cNvPr id="197634" name="Rectangle 2"/>
          <p:cNvSpPr>
            <a:spLocks noTextEdit="1"/>
          </p:cNvSpPr>
          <p:nvPr>
            <p:ph type="sldImg"/>
          </p:nvPr>
        </p:nvSpPr>
        <p:spPr>
          <a:solidFill>
            <a:srgbClr val="FFFFFF"/>
          </a:solidFill>
        </p:spPr>
      </p:sp>
      <p:sp>
        <p:nvSpPr>
          <p:cNvPr id="197635" name="Rectangle 3"/>
          <p:cNvSpPr/>
          <p:nvPr>
            <p:ph type="body"/>
          </p:nvPr>
        </p:nvSpPr>
        <p:spPr>
          <a:solidFill>
            <a:srgbClr val="FFFFFF"/>
          </a:solidFill>
          <a:ln>
            <a:solidFill>
              <a:srgbClr val="000000"/>
            </a:solidFill>
            <a:miter/>
          </a:ln>
        </p:spPr>
        <p:txBody>
          <a:bodyPr wrap="square" lIns="91440" tIns="45720" rIns="91440" bIns="45720" anchor="t" anchorCtr="0"/>
          <a:p>
            <a:pPr lvl="0" eaLnBrk="1" hangingPunct="1"/>
            <a:endParaRPr lang="zh-CN" altLang="zh-C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5825" name="幻灯片图像占位符 1"/>
          <p:cNvSpPr>
            <a:spLocks noGrp="1" noRot="1" noChangeAspect="1" noTextEdit="1"/>
          </p:cNvSpPr>
          <p:nvPr>
            <p:ph type="sldImg"/>
          </p:nvPr>
        </p:nvSpPr>
        <p:spPr/>
      </p:sp>
      <p:sp>
        <p:nvSpPr>
          <p:cNvPr id="205826" name="备注占位符 2"/>
          <p:cNvSpPr>
            <a:spLocks noGrp="1"/>
          </p:cNvSpPr>
          <p:nvPr>
            <p:ph type="body"/>
          </p:nvPr>
        </p:nvSpPr>
        <p:spPr/>
        <p:txBody>
          <a:bodyPr wrap="square" lIns="91440" tIns="45720" rIns="91440" bIns="45720" anchor="t" anchorCtr="0"/>
          <a:p>
            <a:pPr lvl="0"/>
            <a:endParaRPr lang="zh-CN" altLang="en-US" dirty="0"/>
          </a:p>
        </p:txBody>
      </p:sp>
      <p:sp>
        <p:nvSpPr>
          <p:cNvPr id="205827" name="灯片编号占位符 3"/>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b="1" dirty="0"/>
            </a:fld>
            <a:endParaRPr lang="en-US" altLang="zh-CN" sz="1200" b="1"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r>
              <a:rPr lang="en-US" altLang="zh-CN"/>
              <a:t>M</a:t>
            </a:r>
            <a:r>
              <a:rPr lang="zh-CN" altLang="en-US"/>
              <a:t>为排序</a:t>
            </a:r>
            <a:r>
              <a:rPr lang="zh-CN" altLang="en-US"/>
              <a:t>位置</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3"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b="1" dirty="0"/>
            </a:fld>
            <a:endParaRPr lang="en-US" altLang="zh-CN" sz="1200" b="1" dirty="0"/>
          </a:p>
        </p:txBody>
      </p:sp>
      <p:sp>
        <p:nvSpPr>
          <p:cNvPr id="100354" name="Rectangle 2"/>
          <p:cNvSpPr>
            <a:spLocks noTextEdit="1"/>
          </p:cNvSpPr>
          <p:nvPr>
            <p:ph type="sldImg"/>
          </p:nvPr>
        </p:nvSpPr>
        <p:spPr>
          <a:solidFill>
            <a:srgbClr val="FFFFFF"/>
          </a:solidFill>
        </p:spPr>
      </p:sp>
      <p:sp>
        <p:nvSpPr>
          <p:cNvPr id="100355" name="Rectangle 3"/>
          <p:cNvSpPr/>
          <p:nvPr>
            <p:ph type="body"/>
          </p:nvPr>
        </p:nvSpPr>
        <p:spPr>
          <a:solidFill>
            <a:srgbClr val="FFFFFF"/>
          </a:solidFill>
          <a:ln>
            <a:solidFill>
              <a:srgbClr val="000000"/>
            </a:solidFill>
            <a:miter/>
          </a:ln>
        </p:spPr>
        <p:txBody>
          <a:bodyPr wrap="square" lIns="91440" tIns="45720" rIns="91440" bIns="45720" anchor="t" anchorCtr="0"/>
          <a:p>
            <a:pPr lvl="0" eaLnBrk="1" hangingPunct="1"/>
            <a:endParaRPr lang="zh-CN"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1313"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b="1" dirty="0"/>
            </a:fld>
            <a:endParaRPr lang="en-US" altLang="zh-CN" sz="1200" b="1" dirty="0"/>
          </a:p>
        </p:txBody>
      </p:sp>
      <p:sp>
        <p:nvSpPr>
          <p:cNvPr id="141314" name="Rectangle 2"/>
          <p:cNvSpPr>
            <a:spLocks noTextEdit="1"/>
          </p:cNvSpPr>
          <p:nvPr>
            <p:ph type="sldImg"/>
          </p:nvPr>
        </p:nvSpPr>
        <p:spPr>
          <a:solidFill>
            <a:srgbClr val="FFFFFF"/>
          </a:solidFill>
        </p:spPr>
      </p:sp>
      <p:sp>
        <p:nvSpPr>
          <p:cNvPr id="141315" name="Rectangle 3"/>
          <p:cNvSpPr/>
          <p:nvPr>
            <p:ph type="body"/>
          </p:nvPr>
        </p:nvSpPr>
        <p:spPr>
          <a:solidFill>
            <a:srgbClr val="FFFFFF"/>
          </a:solidFill>
          <a:ln>
            <a:solidFill>
              <a:srgbClr val="000000"/>
            </a:solidFill>
            <a:miter/>
          </a:ln>
        </p:spPr>
        <p:txBody>
          <a:bodyPr wrap="square" lIns="91440" tIns="45720" rIns="91440" bIns="45720" anchor="t" anchorCtr="0"/>
          <a:p>
            <a:pPr lvl="0" eaLnBrk="1" hangingPunct="1"/>
            <a:endParaRPr lang="zh-CN"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61" name="幻灯片图像占位符 1"/>
          <p:cNvSpPr>
            <a:spLocks noGrp="1" noRot="1" noChangeAspect="1" noTextEdit="1"/>
          </p:cNvSpPr>
          <p:nvPr>
            <p:ph type="sldImg"/>
          </p:nvPr>
        </p:nvSpPr>
        <p:spPr/>
      </p:sp>
      <p:sp>
        <p:nvSpPr>
          <p:cNvPr id="143362" name="备注占位符 2"/>
          <p:cNvSpPr>
            <a:spLocks noGrp="1"/>
          </p:cNvSpPr>
          <p:nvPr>
            <p:ph type="body"/>
          </p:nvPr>
        </p:nvSpPr>
        <p:spPr/>
        <p:txBody>
          <a:bodyPr wrap="square" lIns="91440" tIns="45720" rIns="91440" bIns="45720" anchor="t" anchorCtr="0"/>
          <a:p>
            <a:pPr lvl="0"/>
            <a:endParaRPr lang="zh-CN" altLang="en-US" dirty="0"/>
          </a:p>
        </p:txBody>
      </p:sp>
      <p:sp>
        <p:nvSpPr>
          <p:cNvPr id="143363" name="灯片编号占位符 3"/>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b="1" dirty="0"/>
            </a:fld>
            <a:endParaRPr lang="en-US" altLang="zh-CN" sz="1200" b="1"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r>
              <a:rPr lang="zh-CN" altLang="en-US"/>
              <a:t>如果没有社会认知的话，本身个体的速度方向应该不会发生变化，仅仅是速度大小发生变化，搜索空间有限</a:t>
            </a:r>
            <a:endParaRPr lang="zh-CN" altLang="en-US"/>
          </a:p>
          <a:p>
            <a:r>
              <a:rPr lang="zh-CN" altLang="en-US"/>
              <a:t>没有个体认知的话，容易被整体带偏，全部向一个方向发展，没有多样性</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8721"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b="1" dirty="0"/>
            </a:fld>
            <a:endParaRPr lang="en-US" altLang="zh-CN" sz="1200" b="1" dirty="0"/>
          </a:p>
        </p:txBody>
      </p:sp>
      <p:sp>
        <p:nvSpPr>
          <p:cNvPr id="158722" name="Rectangle 2"/>
          <p:cNvSpPr>
            <a:spLocks noTextEdit="1"/>
          </p:cNvSpPr>
          <p:nvPr>
            <p:ph type="sldImg"/>
          </p:nvPr>
        </p:nvSpPr>
        <p:spPr>
          <a:solidFill>
            <a:srgbClr val="FFFFFF"/>
          </a:solidFill>
        </p:spPr>
      </p:sp>
      <p:sp>
        <p:nvSpPr>
          <p:cNvPr id="158723" name="Rectangle 3"/>
          <p:cNvSpPr/>
          <p:nvPr>
            <p:ph type="body"/>
          </p:nvPr>
        </p:nvSpPr>
        <p:spPr>
          <a:solidFill>
            <a:srgbClr val="FFFFFF"/>
          </a:solidFill>
          <a:ln>
            <a:solidFill>
              <a:srgbClr val="000000"/>
            </a:solidFill>
            <a:miter/>
          </a:ln>
        </p:spPr>
        <p:txBody>
          <a:bodyPr wrap="square" lIns="91440" tIns="45720" rIns="91440" bIns="45720" anchor="t" anchorCtr="0"/>
          <a:p>
            <a:pPr lvl="0" eaLnBrk="1" hangingPunct="1"/>
            <a:endParaRPr lang="zh-CN"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5889" name="幻灯片图像占位符 1"/>
          <p:cNvSpPr>
            <a:spLocks noTextEdit="1"/>
          </p:cNvSpPr>
          <p:nvPr>
            <p:ph type="sldImg"/>
          </p:nvPr>
        </p:nvSpPr>
        <p:spPr/>
      </p:sp>
      <p:sp>
        <p:nvSpPr>
          <p:cNvPr id="165890" name="文本占位符 2"/>
          <p:cNvSpPr/>
          <p:nvPr>
            <p:ph type="body"/>
          </p:nvPr>
        </p:nvSpPr>
        <p:spPr/>
        <p:txBody>
          <a:bodyPr wrap="square" lIns="91440" tIns="45720" rIns="91440" bIns="45720" anchor="t" anchorCtr="0"/>
          <a:p>
            <a:pPr lvl="0"/>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pattFill prst="ltHorz">
          <a:fgClr>
            <a:schemeClr val="bg2"/>
          </a:fgClr>
          <a:bgClr>
            <a:schemeClr val="bg1"/>
          </a:bgClr>
        </a:pattFill>
        <a:effectLst/>
      </p:bgPr>
    </p:bg>
    <p:spTree>
      <p:nvGrpSpPr>
        <p:cNvPr id="1" name=""/>
        <p:cNvGrpSpPr/>
        <p:nvPr/>
      </p:nvGrpSpPr>
      <p:grpSpPr>
        <a:xfrm>
          <a:off x="0" y="0"/>
          <a:ext cx="0" cy="0"/>
          <a:chOff x="0" y="0"/>
          <a:chExt cx="0" cy="0"/>
        </a:xfrm>
      </p:grpSpPr>
      <p:pic>
        <p:nvPicPr>
          <p:cNvPr id="7170" name="Picture 1026" descr="waseda_mark"/>
          <p:cNvPicPr>
            <a:picLocks noChangeAspect="1"/>
          </p:cNvPicPr>
          <p:nvPr/>
        </p:nvPicPr>
        <p:blipFill>
          <a:blip r:embed="rId2">
            <a:grayscl/>
            <a:lum bright="79999" contrast="-89999"/>
          </a:blip>
          <a:stretch>
            <a:fillRect/>
          </a:stretch>
        </p:blipFill>
        <p:spPr>
          <a:xfrm>
            <a:off x="1116013" y="930275"/>
            <a:ext cx="6840537" cy="5307013"/>
          </a:xfrm>
          <a:prstGeom prst="rect">
            <a:avLst/>
          </a:prstGeom>
          <a:noFill/>
          <a:ln w="9525">
            <a:noFill/>
          </a:ln>
        </p:spPr>
      </p:pic>
      <p:pic>
        <p:nvPicPr>
          <p:cNvPr id="7171" name="Picture 1027" descr="wsd1"/>
          <p:cNvPicPr>
            <a:picLocks noChangeAspect="1"/>
          </p:cNvPicPr>
          <p:nvPr/>
        </p:nvPicPr>
        <p:blipFill>
          <a:blip r:embed="rId3"/>
          <a:stretch>
            <a:fillRect/>
          </a:stretch>
        </p:blipFill>
        <p:spPr>
          <a:xfrm>
            <a:off x="0" y="5661025"/>
            <a:ext cx="9144000" cy="1196975"/>
          </a:xfrm>
          <a:prstGeom prst="rect">
            <a:avLst/>
          </a:prstGeom>
          <a:noFill/>
          <a:ln w="9525">
            <a:noFill/>
          </a:ln>
        </p:spPr>
      </p:pic>
      <p:sp>
        <p:nvSpPr>
          <p:cNvPr id="7" name="AutoShape 1031"/>
          <p:cNvSpPr>
            <a:spLocks noChangeArrowheads="1"/>
          </p:cNvSpPr>
          <p:nvPr/>
        </p:nvSpPr>
        <p:spPr bwMode="auto">
          <a:xfrm>
            <a:off x="685800" y="3429000"/>
            <a:ext cx="7772400"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rgbClr val="A50021"/>
          </a:solidFill>
          <a:ln w="9525">
            <a:solidFill>
              <a:schemeClr val="accent2"/>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MS PGothic" panose="020B0600070205080204" pitchFamily="34" charset="-128"/>
              <a:cs typeface="+mn-cs"/>
            </a:endParaRPr>
          </a:p>
        </p:txBody>
      </p:sp>
      <p:sp>
        <p:nvSpPr>
          <p:cNvPr id="8" name="Line 1032"/>
          <p:cNvSpPr>
            <a:spLocks noChangeShapeType="1"/>
          </p:cNvSpPr>
          <p:nvPr/>
        </p:nvSpPr>
        <p:spPr bwMode="auto">
          <a:xfrm>
            <a:off x="228600" y="457200"/>
            <a:ext cx="8686800" cy="0"/>
          </a:xfrm>
          <a:prstGeom prst="line">
            <a:avLst/>
          </a:prstGeom>
          <a:noFill/>
          <a:ln w="57150" cmpd="thinThick">
            <a:solidFill>
              <a:schemeClr val="accent2"/>
            </a:solidFill>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bg1"/>
              </a:solidFill>
              <a:effectLst/>
              <a:uLnTx/>
              <a:uFillTx/>
              <a:latin typeface="宋体" panose="02010600030101010101" pitchFamily="2" charset="-122"/>
              <a:ea typeface="宋体" panose="02010600030101010101" pitchFamily="2" charset="-122"/>
              <a:cs typeface="+mn-cs"/>
            </a:endParaRPr>
          </a:p>
        </p:txBody>
      </p:sp>
      <p:sp>
        <p:nvSpPr>
          <p:cNvPr id="9" name="Text Box 1033"/>
          <p:cNvSpPr txBox="1">
            <a:spLocks noChangeArrowheads="1"/>
          </p:cNvSpPr>
          <p:nvPr/>
        </p:nvSpPr>
        <p:spPr bwMode="auto">
          <a:xfrm>
            <a:off x="0" y="0"/>
            <a:ext cx="9144000" cy="396875"/>
          </a:xfrm>
          <a:prstGeom prst="rect">
            <a:avLst/>
          </a:prstGeom>
          <a:noFill/>
          <a:ln w="38100" cmpd="dbl">
            <a:noFill/>
            <a:miter lim="800000"/>
          </a:ln>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23556" name="Rectangle 1028"/>
          <p:cNvSpPr>
            <a:spLocks noGrp="1" noChangeArrowheads="1"/>
          </p:cNvSpPr>
          <p:nvPr>
            <p:ph type="ctrTitle"/>
          </p:nvPr>
        </p:nvSpPr>
        <p:spPr>
          <a:xfrm>
            <a:off x="685800" y="836613"/>
            <a:ext cx="7772400" cy="2019300"/>
          </a:xfrm>
          <a:noFill/>
        </p:spPr>
        <p:txBody>
          <a:bodyPr/>
          <a:lstStyle>
            <a:lvl1pPr>
              <a:defRPr/>
            </a:lvl1pPr>
          </a:lstStyle>
          <a:p>
            <a:pPr fontAlgn="base"/>
            <a:r>
              <a:rPr lang="ja-JP" altLang="en-US" strike="noStrike" noProof="1"/>
              <a:t>マスタ タイトルの書式設定</a:t>
            </a:r>
            <a:endParaRPr lang="ja-JP" altLang="en-US" strike="noStrike" noProof="1"/>
          </a:p>
        </p:txBody>
      </p:sp>
      <p:sp>
        <p:nvSpPr>
          <p:cNvPr id="23557" name="Rectangle 1029"/>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pPr fontAlgn="base"/>
            <a:r>
              <a:rPr lang="ja-JP" altLang="en-US" strike="noStrike" noProof="1"/>
              <a:t>マスタ サブタイトルの書式設定</a:t>
            </a:r>
            <a:endParaRPr lang="ja-JP" altLang="en-US" strike="noStrike" noProof="1"/>
          </a:p>
        </p:txBody>
      </p:sp>
      <p:sp>
        <p:nvSpPr>
          <p:cNvPr id="2" name="灯片编号占位符 1"/>
          <p:cNvSpPr>
            <a:spLocks noGrp="1"/>
          </p:cNvSpPr>
          <p:nvPr>
            <p:ph type="sldNum" sz="quarter" idx="10"/>
          </p:nvPr>
        </p:nvSpPr>
        <p:spPr>
          <a:xfrm>
            <a:off x="6934200" y="6477000"/>
            <a:ext cx="1981200" cy="360363"/>
          </a:xfrm>
          <a:prstGeom prst="rect">
            <a:avLst/>
          </a:prstGeom>
          <a:noFill/>
          <a:ln w="9525">
            <a:noFill/>
            <a:miter lim="800000"/>
          </a:ln>
          <a:effectLst/>
        </p:spPr>
        <p:txBody>
          <a:bodyPr vert="horz" wrap="square" lIns="91440" tIns="45720" rIns="91440" bIns="45720" numCol="1" anchor="t" anchorCtr="0" compatLnSpc="1"/>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0" y="0"/>
            <a:ext cx="6705600" cy="63087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p:bgPr>
        <a:pattFill prst="ltHorz">
          <a:fgClr>
            <a:schemeClr val="bg2"/>
          </a:fgClr>
          <a:bgClr>
            <a:schemeClr val="bg1"/>
          </a:bgClr>
        </a:pattFill>
        <a:effectLst/>
      </p:bgPr>
    </p:bg>
    <p:spTree>
      <p:nvGrpSpPr>
        <p:cNvPr id="1" name=""/>
        <p:cNvGrpSpPr/>
        <p:nvPr/>
      </p:nvGrpSpPr>
      <p:grpSpPr>
        <a:xfrm>
          <a:off x="0" y="0"/>
          <a:ext cx="0" cy="0"/>
          <a:chOff x="0" y="0"/>
          <a:chExt cx="0" cy="0"/>
        </a:xfrm>
      </p:grpSpPr>
      <p:pic>
        <p:nvPicPr>
          <p:cNvPr id="8194" name="Picture 1026" descr="waseda_mark"/>
          <p:cNvPicPr>
            <a:picLocks noChangeAspect="1"/>
          </p:cNvPicPr>
          <p:nvPr/>
        </p:nvPicPr>
        <p:blipFill>
          <a:blip r:embed="rId2">
            <a:grayscl/>
            <a:lum bright="79999" contrast="-89999"/>
          </a:blip>
          <a:stretch>
            <a:fillRect/>
          </a:stretch>
        </p:blipFill>
        <p:spPr>
          <a:xfrm>
            <a:off x="1116013" y="930275"/>
            <a:ext cx="6840537" cy="5307013"/>
          </a:xfrm>
          <a:prstGeom prst="rect">
            <a:avLst/>
          </a:prstGeom>
          <a:noFill/>
          <a:ln w="9525">
            <a:noFill/>
          </a:ln>
        </p:spPr>
      </p:pic>
      <p:pic>
        <p:nvPicPr>
          <p:cNvPr id="8195" name="Picture 1027" descr="wsd1"/>
          <p:cNvPicPr>
            <a:picLocks noChangeAspect="1"/>
          </p:cNvPicPr>
          <p:nvPr/>
        </p:nvPicPr>
        <p:blipFill>
          <a:blip r:embed="rId3"/>
          <a:stretch>
            <a:fillRect/>
          </a:stretch>
        </p:blipFill>
        <p:spPr>
          <a:xfrm>
            <a:off x="0" y="5661025"/>
            <a:ext cx="9144000" cy="1196975"/>
          </a:xfrm>
          <a:prstGeom prst="rect">
            <a:avLst/>
          </a:prstGeom>
          <a:noFill/>
          <a:ln w="9525">
            <a:noFill/>
          </a:ln>
        </p:spPr>
      </p:pic>
      <p:sp>
        <p:nvSpPr>
          <p:cNvPr id="7" name="AutoShape 1031"/>
          <p:cNvSpPr>
            <a:spLocks noChangeArrowheads="1"/>
          </p:cNvSpPr>
          <p:nvPr/>
        </p:nvSpPr>
        <p:spPr bwMode="auto">
          <a:xfrm>
            <a:off x="685800" y="3429000"/>
            <a:ext cx="7772400"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rgbClr val="A50021"/>
          </a:solidFill>
          <a:ln w="9525">
            <a:solidFill>
              <a:schemeClr val="accent2"/>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MS PGothic" panose="020B0600070205080204" pitchFamily="34" charset="-128"/>
              <a:cs typeface="+mn-cs"/>
            </a:endParaRPr>
          </a:p>
        </p:txBody>
      </p:sp>
      <p:sp>
        <p:nvSpPr>
          <p:cNvPr id="8" name="Line 1032"/>
          <p:cNvSpPr>
            <a:spLocks noChangeShapeType="1"/>
          </p:cNvSpPr>
          <p:nvPr/>
        </p:nvSpPr>
        <p:spPr bwMode="auto">
          <a:xfrm>
            <a:off x="228600" y="457200"/>
            <a:ext cx="8686800" cy="0"/>
          </a:xfrm>
          <a:prstGeom prst="line">
            <a:avLst/>
          </a:prstGeom>
          <a:noFill/>
          <a:ln w="57150" cmpd="thinThick">
            <a:solidFill>
              <a:schemeClr val="accent2"/>
            </a:solidFill>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bg1"/>
              </a:solidFill>
              <a:effectLst/>
              <a:uLnTx/>
              <a:uFillTx/>
              <a:latin typeface="宋体" panose="02010600030101010101" pitchFamily="2" charset="-122"/>
              <a:ea typeface="宋体" panose="02010600030101010101" pitchFamily="2" charset="-122"/>
              <a:cs typeface="+mn-cs"/>
            </a:endParaRPr>
          </a:p>
        </p:txBody>
      </p:sp>
      <p:sp>
        <p:nvSpPr>
          <p:cNvPr id="9" name="Text Box 1033"/>
          <p:cNvSpPr txBox="1">
            <a:spLocks noChangeArrowheads="1"/>
          </p:cNvSpPr>
          <p:nvPr/>
        </p:nvSpPr>
        <p:spPr bwMode="auto">
          <a:xfrm>
            <a:off x="0" y="0"/>
            <a:ext cx="9144000" cy="396875"/>
          </a:xfrm>
          <a:prstGeom prst="rect">
            <a:avLst/>
          </a:prstGeom>
          <a:noFill/>
          <a:ln w="38100" cmpd="dbl">
            <a:noFill/>
            <a:miter lim="800000"/>
          </a:ln>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23556" name="Rectangle 1028"/>
          <p:cNvSpPr>
            <a:spLocks noGrp="1" noChangeArrowheads="1"/>
          </p:cNvSpPr>
          <p:nvPr>
            <p:ph type="ctrTitle"/>
          </p:nvPr>
        </p:nvSpPr>
        <p:spPr>
          <a:xfrm>
            <a:off x="685800" y="836613"/>
            <a:ext cx="7772400" cy="2019300"/>
          </a:xfrm>
          <a:noFill/>
        </p:spPr>
        <p:txBody>
          <a:bodyPr/>
          <a:lstStyle>
            <a:lvl1pPr>
              <a:defRPr/>
            </a:lvl1pPr>
          </a:lstStyle>
          <a:p>
            <a:pPr fontAlgn="base"/>
            <a:r>
              <a:rPr lang="ja-JP" altLang="en-US" strike="noStrike" noProof="1"/>
              <a:t>マスタ タイトルの書式設定</a:t>
            </a:r>
            <a:endParaRPr lang="ja-JP" altLang="en-US" strike="noStrike" noProof="1"/>
          </a:p>
        </p:txBody>
      </p:sp>
      <p:sp>
        <p:nvSpPr>
          <p:cNvPr id="23557" name="Rectangle 1029"/>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pPr fontAlgn="base"/>
            <a:r>
              <a:rPr lang="ja-JP" altLang="en-US" strike="noStrike" noProof="1"/>
              <a:t>マスタ サブタイトルの書式設定</a:t>
            </a:r>
            <a:endParaRPr lang="ja-JP" altLang="en-US" strike="noStrike" noProof="1"/>
          </a:p>
        </p:txBody>
      </p:sp>
      <p:sp>
        <p:nvSpPr>
          <p:cNvPr id="2" name="灯片编号占位符 1"/>
          <p:cNvSpPr>
            <a:spLocks noGrp="1"/>
          </p:cNvSpPr>
          <p:nvPr>
            <p:ph type="sldNum" sz="quarter" idx="10"/>
          </p:nvPr>
        </p:nvSpPr>
        <p:spPr>
          <a:xfrm>
            <a:off x="6934200" y="6477000"/>
            <a:ext cx="1981200" cy="360363"/>
          </a:xfrm>
          <a:prstGeom prst="rect">
            <a:avLst/>
          </a:prstGeom>
          <a:noFill/>
          <a:ln w="9525">
            <a:noFill/>
            <a:miter lim="800000"/>
          </a:ln>
          <a:effectLst/>
        </p:spPr>
        <p:txBody>
          <a:bodyPr vert="horz" wrap="square" lIns="91440" tIns="45720" rIns="91440" bIns="45720" numCol="1" anchor="t" anchorCtr="0" compatLnSpc="1"/>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灯片编号占位符 6"/>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灯片编号占位符 2"/>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20000"/>
              </a:lnSpc>
              <a:spcBef>
                <a:spcPct val="2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0" y="0"/>
            <a:ext cx="6705600" cy="63087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bg>
      <p:bgPr>
        <a:pattFill prst="ltHorz">
          <a:fgClr>
            <a:schemeClr val="bg2"/>
          </a:fgClr>
          <a:bgClr>
            <a:schemeClr val="bg1"/>
          </a:bgClr>
        </a:pattFill>
        <a:effectLst/>
      </p:bgPr>
    </p:bg>
    <p:spTree>
      <p:nvGrpSpPr>
        <p:cNvPr id="1" name=""/>
        <p:cNvGrpSpPr/>
        <p:nvPr/>
      </p:nvGrpSpPr>
      <p:grpSpPr>
        <a:xfrm>
          <a:off x="0" y="0"/>
          <a:ext cx="0" cy="0"/>
          <a:chOff x="0" y="0"/>
          <a:chExt cx="0" cy="0"/>
        </a:xfrm>
      </p:grpSpPr>
      <p:pic>
        <p:nvPicPr>
          <p:cNvPr id="9218" name="Picture 1026" descr="waseda_mark"/>
          <p:cNvPicPr>
            <a:picLocks noChangeAspect="1"/>
          </p:cNvPicPr>
          <p:nvPr/>
        </p:nvPicPr>
        <p:blipFill>
          <a:blip r:embed="rId2">
            <a:grayscl/>
            <a:lum bright="79999" contrast="-89999"/>
          </a:blip>
          <a:stretch>
            <a:fillRect/>
          </a:stretch>
        </p:blipFill>
        <p:spPr>
          <a:xfrm>
            <a:off x="1116013" y="930275"/>
            <a:ext cx="6840537" cy="5307013"/>
          </a:xfrm>
          <a:prstGeom prst="rect">
            <a:avLst/>
          </a:prstGeom>
          <a:noFill/>
          <a:ln w="9525">
            <a:noFill/>
          </a:ln>
        </p:spPr>
      </p:pic>
      <p:pic>
        <p:nvPicPr>
          <p:cNvPr id="9219" name="Picture 1027" descr="wsd1"/>
          <p:cNvPicPr>
            <a:picLocks noChangeAspect="1"/>
          </p:cNvPicPr>
          <p:nvPr/>
        </p:nvPicPr>
        <p:blipFill>
          <a:blip r:embed="rId3"/>
          <a:stretch>
            <a:fillRect/>
          </a:stretch>
        </p:blipFill>
        <p:spPr>
          <a:xfrm>
            <a:off x="0" y="5661025"/>
            <a:ext cx="9144000" cy="1196975"/>
          </a:xfrm>
          <a:prstGeom prst="rect">
            <a:avLst/>
          </a:prstGeom>
          <a:noFill/>
          <a:ln w="9525">
            <a:noFill/>
          </a:ln>
        </p:spPr>
      </p:pic>
      <p:sp>
        <p:nvSpPr>
          <p:cNvPr id="7" name="AutoShape 1031"/>
          <p:cNvSpPr>
            <a:spLocks noChangeArrowheads="1"/>
          </p:cNvSpPr>
          <p:nvPr/>
        </p:nvSpPr>
        <p:spPr bwMode="auto">
          <a:xfrm>
            <a:off x="685800" y="3429000"/>
            <a:ext cx="7772400"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rgbClr val="A50021"/>
          </a:solidFill>
          <a:ln w="9525">
            <a:solidFill>
              <a:schemeClr val="accent2"/>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MS PGothic" panose="020B0600070205080204" pitchFamily="34" charset="-128"/>
              <a:cs typeface="+mn-cs"/>
            </a:endParaRPr>
          </a:p>
        </p:txBody>
      </p:sp>
      <p:sp>
        <p:nvSpPr>
          <p:cNvPr id="8" name="Line 1032"/>
          <p:cNvSpPr>
            <a:spLocks noChangeShapeType="1"/>
          </p:cNvSpPr>
          <p:nvPr/>
        </p:nvSpPr>
        <p:spPr bwMode="auto">
          <a:xfrm>
            <a:off x="228600" y="457200"/>
            <a:ext cx="8686800" cy="0"/>
          </a:xfrm>
          <a:prstGeom prst="line">
            <a:avLst/>
          </a:prstGeom>
          <a:noFill/>
          <a:ln w="57150" cmpd="thinThick">
            <a:solidFill>
              <a:schemeClr val="accent2"/>
            </a:solidFill>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bg1"/>
              </a:solidFill>
              <a:effectLst/>
              <a:uLnTx/>
              <a:uFillTx/>
              <a:latin typeface="宋体" panose="02010600030101010101" pitchFamily="2" charset="-122"/>
              <a:ea typeface="宋体" panose="02010600030101010101" pitchFamily="2" charset="-122"/>
              <a:cs typeface="+mn-cs"/>
            </a:endParaRPr>
          </a:p>
        </p:txBody>
      </p:sp>
      <p:sp>
        <p:nvSpPr>
          <p:cNvPr id="9" name="Text Box 1033"/>
          <p:cNvSpPr txBox="1">
            <a:spLocks noChangeArrowheads="1"/>
          </p:cNvSpPr>
          <p:nvPr/>
        </p:nvSpPr>
        <p:spPr bwMode="auto">
          <a:xfrm>
            <a:off x="0" y="0"/>
            <a:ext cx="9144000" cy="396875"/>
          </a:xfrm>
          <a:prstGeom prst="rect">
            <a:avLst/>
          </a:prstGeom>
          <a:noFill/>
          <a:ln w="38100" cmpd="dbl">
            <a:noFill/>
            <a:miter lim="800000"/>
          </a:ln>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23556" name="Rectangle 1028"/>
          <p:cNvSpPr>
            <a:spLocks noGrp="1" noChangeArrowheads="1"/>
          </p:cNvSpPr>
          <p:nvPr>
            <p:ph type="ctrTitle"/>
          </p:nvPr>
        </p:nvSpPr>
        <p:spPr>
          <a:xfrm>
            <a:off x="685800" y="836613"/>
            <a:ext cx="7772400" cy="2019300"/>
          </a:xfrm>
          <a:noFill/>
        </p:spPr>
        <p:txBody>
          <a:bodyPr/>
          <a:lstStyle>
            <a:lvl1pPr>
              <a:defRPr/>
            </a:lvl1pPr>
          </a:lstStyle>
          <a:p>
            <a:pPr fontAlgn="base"/>
            <a:r>
              <a:rPr lang="ja-JP" altLang="en-US" strike="noStrike" noProof="1"/>
              <a:t>マスタ タイトルの書式設定</a:t>
            </a:r>
            <a:endParaRPr lang="ja-JP" altLang="en-US" strike="noStrike" noProof="1"/>
          </a:p>
        </p:txBody>
      </p:sp>
      <p:sp>
        <p:nvSpPr>
          <p:cNvPr id="23557" name="Rectangle 1029"/>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pPr fontAlgn="base"/>
            <a:r>
              <a:rPr lang="ja-JP" altLang="en-US" strike="noStrike" noProof="1"/>
              <a:t>マスタ サブタイトルの書式設定</a:t>
            </a:r>
            <a:endParaRPr lang="ja-JP" altLang="en-US" strike="noStrike" noProof="1"/>
          </a:p>
        </p:txBody>
      </p:sp>
      <p:sp>
        <p:nvSpPr>
          <p:cNvPr id="2" name="灯片编号占位符 1"/>
          <p:cNvSpPr>
            <a:spLocks noGrp="1"/>
          </p:cNvSpPr>
          <p:nvPr>
            <p:ph type="sldNum" sz="quarter" idx="10"/>
          </p:nvPr>
        </p:nvSpPr>
        <p:spPr>
          <a:xfrm>
            <a:off x="6934200" y="6477000"/>
            <a:ext cx="1981200" cy="360363"/>
          </a:xfrm>
          <a:prstGeom prst="rect">
            <a:avLst/>
          </a:prstGeom>
          <a:noFill/>
          <a:ln w="9525">
            <a:noFill/>
            <a:miter lim="800000"/>
          </a:ln>
          <a:effectLst/>
        </p:spPr>
        <p:txBody>
          <a:bodyPr vert="horz" wrap="square" lIns="91440" tIns="45720" rIns="91440" bIns="45720" numCol="1" anchor="t" anchorCtr="0" compatLnSpc="1"/>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灯片编号占位符 6"/>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灯片编号占位符 2"/>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20000"/>
              </a:lnSpc>
              <a:spcBef>
                <a:spcPct val="2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0" y="0"/>
            <a:ext cx="6705600" cy="63087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bg>
      <p:bgPr>
        <a:pattFill prst="ltHorz">
          <a:fgClr>
            <a:schemeClr val="bg2"/>
          </a:fgClr>
          <a:bgClr>
            <a:schemeClr val="bg1"/>
          </a:bgClr>
        </a:pattFill>
        <a:effectLst/>
      </p:bgPr>
    </p:bg>
    <p:spTree>
      <p:nvGrpSpPr>
        <p:cNvPr id="1" name=""/>
        <p:cNvGrpSpPr/>
        <p:nvPr/>
      </p:nvGrpSpPr>
      <p:grpSpPr>
        <a:xfrm>
          <a:off x="0" y="0"/>
          <a:ext cx="0" cy="0"/>
          <a:chOff x="0" y="0"/>
          <a:chExt cx="0" cy="0"/>
        </a:xfrm>
      </p:grpSpPr>
      <p:pic>
        <p:nvPicPr>
          <p:cNvPr id="10242" name="Picture 1026" descr="waseda_mark"/>
          <p:cNvPicPr>
            <a:picLocks noChangeAspect="1"/>
          </p:cNvPicPr>
          <p:nvPr/>
        </p:nvPicPr>
        <p:blipFill>
          <a:blip r:embed="rId2">
            <a:grayscl/>
            <a:lum bright="79999" contrast="-89999"/>
          </a:blip>
          <a:stretch>
            <a:fillRect/>
          </a:stretch>
        </p:blipFill>
        <p:spPr>
          <a:xfrm>
            <a:off x="1116013" y="930275"/>
            <a:ext cx="6840537" cy="5307013"/>
          </a:xfrm>
          <a:prstGeom prst="rect">
            <a:avLst/>
          </a:prstGeom>
          <a:noFill/>
          <a:ln w="9525">
            <a:noFill/>
          </a:ln>
        </p:spPr>
      </p:pic>
      <p:pic>
        <p:nvPicPr>
          <p:cNvPr id="10243" name="Picture 1027" descr="wsd1"/>
          <p:cNvPicPr>
            <a:picLocks noChangeAspect="1"/>
          </p:cNvPicPr>
          <p:nvPr/>
        </p:nvPicPr>
        <p:blipFill>
          <a:blip r:embed="rId3"/>
          <a:stretch>
            <a:fillRect/>
          </a:stretch>
        </p:blipFill>
        <p:spPr>
          <a:xfrm>
            <a:off x="0" y="5661025"/>
            <a:ext cx="9144000" cy="1196975"/>
          </a:xfrm>
          <a:prstGeom prst="rect">
            <a:avLst/>
          </a:prstGeom>
          <a:noFill/>
          <a:ln w="9525">
            <a:noFill/>
          </a:ln>
        </p:spPr>
      </p:pic>
      <p:sp>
        <p:nvSpPr>
          <p:cNvPr id="7" name="AutoShape 1031"/>
          <p:cNvSpPr>
            <a:spLocks noChangeArrowheads="1"/>
          </p:cNvSpPr>
          <p:nvPr/>
        </p:nvSpPr>
        <p:spPr bwMode="auto">
          <a:xfrm>
            <a:off x="685800" y="3429000"/>
            <a:ext cx="7772400"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rgbClr val="A50021"/>
          </a:solidFill>
          <a:ln w="9525">
            <a:solidFill>
              <a:schemeClr val="accent2"/>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MS PGothic" panose="020B0600070205080204" pitchFamily="34" charset="-128"/>
              <a:cs typeface="+mn-cs"/>
            </a:endParaRPr>
          </a:p>
        </p:txBody>
      </p:sp>
      <p:sp>
        <p:nvSpPr>
          <p:cNvPr id="8" name="Line 1032"/>
          <p:cNvSpPr>
            <a:spLocks noChangeShapeType="1"/>
          </p:cNvSpPr>
          <p:nvPr/>
        </p:nvSpPr>
        <p:spPr bwMode="auto">
          <a:xfrm>
            <a:off x="228600" y="457200"/>
            <a:ext cx="8686800" cy="0"/>
          </a:xfrm>
          <a:prstGeom prst="line">
            <a:avLst/>
          </a:prstGeom>
          <a:noFill/>
          <a:ln w="57150" cmpd="thinThick">
            <a:solidFill>
              <a:schemeClr val="accent2"/>
            </a:solidFill>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bg1"/>
              </a:solidFill>
              <a:effectLst/>
              <a:uLnTx/>
              <a:uFillTx/>
              <a:latin typeface="宋体" panose="02010600030101010101" pitchFamily="2" charset="-122"/>
              <a:ea typeface="宋体" panose="02010600030101010101" pitchFamily="2" charset="-122"/>
              <a:cs typeface="+mn-cs"/>
            </a:endParaRPr>
          </a:p>
        </p:txBody>
      </p:sp>
      <p:sp>
        <p:nvSpPr>
          <p:cNvPr id="9" name="Text Box 1033"/>
          <p:cNvSpPr txBox="1">
            <a:spLocks noChangeArrowheads="1"/>
          </p:cNvSpPr>
          <p:nvPr/>
        </p:nvSpPr>
        <p:spPr bwMode="auto">
          <a:xfrm>
            <a:off x="0" y="0"/>
            <a:ext cx="9144000" cy="396875"/>
          </a:xfrm>
          <a:prstGeom prst="rect">
            <a:avLst/>
          </a:prstGeom>
          <a:noFill/>
          <a:ln w="38100" cmpd="dbl">
            <a:noFill/>
            <a:miter lim="800000"/>
          </a:ln>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23556" name="Rectangle 1028"/>
          <p:cNvSpPr>
            <a:spLocks noGrp="1" noChangeArrowheads="1"/>
          </p:cNvSpPr>
          <p:nvPr>
            <p:ph type="ctrTitle"/>
          </p:nvPr>
        </p:nvSpPr>
        <p:spPr>
          <a:xfrm>
            <a:off x="685800" y="836613"/>
            <a:ext cx="7772400" cy="2019300"/>
          </a:xfrm>
          <a:noFill/>
        </p:spPr>
        <p:txBody>
          <a:bodyPr/>
          <a:lstStyle>
            <a:lvl1pPr>
              <a:defRPr/>
            </a:lvl1pPr>
          </a:lstStyle>
          <a:p>
            <a:pPr fontAlgn="base"/>
            <a:r>
              <a:rPr lang="ja-JP" altLang="en-US" strike="noStrike" noProof="1"/>
              <a:t>マスタ タイトルの書式設定</a:t>
            </a:r>
            <a:endParaRPr lang="ja-JP" altLang="en-US" strike="noStrike" noProof="1"/>
          </a:p>
        </p:txBody>
      </p:sp>
      <p:sp>
        <p:nvSpPr>
          <p:cNvPr id="23557" name="Rectangle 1029"/>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pPr fontAlgn="base"/>
            <a:r>
              <a:rPr lang="ja-JP" altLang="en-US" strike="noStrike" noProof="1"/>
              <a:t>マスタ サブタイトルの書式設定</a:t>
            </a:r>
            <a:endParaRPr lang="ja-JP" altLang="en-US" strike="noStrike" noProof="1"/>
          </a:p>
        </p:txBody>
      </p:sp>
      <p:sp>
        <p:nvSpPr>
          <p:cNvPr id="2" name="灯片编号占位符 1"/>
          <p:cNvSpPr>
            <a:spLocks noGrp="1"/>
          </p:cNvSpPr>
          <p:nvPr>
            <p:ph type="sldNum" sz="quarter" idx="10"/>
          </p:nvPr>
        </p:nvSpPr>
        <p:spPr>
          <a:xfrm>
            <a:off x="6934200" y="6477000"/>
            <a:ext cx="1981200" cy="360363"/>
          </a:xfrm>
          <a:prstGeom prst="rect">
            <a:avLst/>
          </a:prstGeom>
          <a:noFill/>
          <a:ln w="9525">
            <a:noFill/>
            <a:miter lim="800000"/>
          </a:ln>
          <a:effectLst/>
        </p:spPr>
        <p:txBody>
          <a:bodyPr vert="horz" wrap="square" lIns="91440" tIns="45720" rIns="91440" bIns="45720" numCol="1" anchor="t" anchorCtr="0" compatLnSpc="1"/>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灯片编号占位符 6"/>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灯片编号占位符 2"/>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20000"/>
              </a:lnSpc>
              <a:spcBef>
                <a:spcPct val="2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0" y="0"/>
            <a:ext cx="6705600" cy="63087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bg>
      <p:bgPr>
        <a:pattFill prst="ltHorz">
          <a:fgClr>
            <a:schemeClr val="bg2"/>
          </a:fgClr>
          <a:bgClr>
            <a:schemeClr val="bg1"/>
          </a:bgClr>
        </a:pattFill>
        <a:effectLst/>
      </p:bgPr>
    </p:bg>
    <p:spTree>
      <p:nvGrpSpPr>
        <p:cNvPr id="1" name=""/>
        <p:cNvGrpSpPr/>
        <p:nvPr/>
      </p:nvGrpSpPr>
      <p:grpSpPr>
        <a:xfrm>
          <a:off x="0" y="0"/>
          <a:ext cx="0" cy="0"/>
          <a:chOff x="0" y="0"/>
          <a:chExt cx="0" cy="0"/>
        </a:xfrm>
      </p:grpSpPr>
      <p:pic>
        <p:nvPicPr>
          <p:cNvPr id="11266" name="Picture 1026" descr="waseda_mark"/>
          <p:cNvPicPr>
            <a:picLocks noChangeAspect="1"/>
          </p:cNvPicPr>
          <p:nvPr/>
        </p:nvPicPr>
        <p:blipFill>
          <a:blip r:embed="rId2">
            <a:grayscl/>
            <a:lum bright="79999" contrast="-89999"/>
          </a:blip>
          <a:stretch>
            <a:fillRect/>
          </a:stretch>
        </p:blipFill>
        <p:spPr>
          <a:xfrm>
            <a:off x="1116013" y="930275"/>
            <a:ext cx="6840537" cy="5307013"/>
          </a:xfrm>
          <a:prstGeom prst="rect">
            <a:avLst/>
          </a:prstGeom>
          <a:noFill/>
          <a:ln w="9525">
            <a:noFill/>
          </a:ln>
        </p:spPr>
      </p:pic>
      <p:pic>
        <p:nvPicPr>
          <p:cNvPr id="11267" name="Picture 1027" descr="wsd1"/>
          <p:cNvPicPr>
            <a:picLocks noChangeAspect="1"/>
          </p:cNvPicPr>
          <p:nvPr/>
        </p:nvPicPr>
        <p:blipFill>
          <a:blip r:embed="rId3"/>
          <a:stretch>
            <a:fillRect/>
          </a:stretch>
        </p:blipFill>
        <p:spPr>
          <a:xfrm>
            <a:off x="0" y="5661025"/>
            <a:ext cx="9144000" cy="1196975"/>
          </a:xfrm>
          <a:prstGeom prst="rect">
            <a:avLst/>
          </a:prstGeom>
          <a:noFill/>
          <a:ln w="9525">
            <a:noFill/>
          </a:ln>
        </p:spPr>
      </p:pic>
      <p:sp>
        <p:nvSpPr>
          <p:cNvPr id="7" name="AutoShape 1031"/>
          <p:cNvSpPr>
            <a:spLocks noChangeArrowheads="1"/>
          </p:cNvSpPr>
          <p:nvPr/>
        </p:nvSpPr>
        <p:spPr bwMode="auto">
          <a:xfrm>
            <a:off x="685800" y="3429000"/>
            <a:ext cx="7772400"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rgbClr val="A50021"/>
          </a:solidFill>
          <a:ln w="9525">
            <a:solidFill>
              <a:schemeClr val="accent2"/>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MS PGothic" panose="020B0600070205080204" pitchFamily="34" charset="-128"/>
              <a:cs typeface="+mn-cs"/>
            </a:endParaRPr>
          </a:p>
        </p:txBody>
      </p:sp>
      <p:sp>
        <p:nvSpPr>
          <p:cNvPr id="8" name="Line 1032"/>
          <p:cNvSpPr>
            <a:spLocks noChangeShapeType="1"/>
          </p:cNvSpPr>
          <p:nvPr/>
        </p:nvSpPr>
        <p:spPr bwMode="auto">
          <a:xfrm>
            <a:off x="228600" y="457200"/>
            <a:ext cx="8686800" cy="0"/>
          </a:xfrm>
          <a:prstGeom prst="line">
            <a:avLst/>
          </a:prstGeom>
          <a:noFill/>
          <a:ln w="57150" cmpd="thinThick">
            <a:solidFill>
              <a:schemeClr val="accent2"/>
            </a:solidFill>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bg1"/>
              </a:solidFill>
              <a:effectLst/>
              <a:uLnTx/>
              <a:uFillTx/>
              <a:latin typeface="宋体" panose="02010600030101010101" pitchFamily="2" charset="-122"/>
              <a:ea typeface="宋体" panose="02010600030101010101" pitchFamily="2" charset="-122"/>
              <a:cs typeface="+mn-cs"/>
            </a:endParaRPr>
          </a:p>
        </p:txBody>
      </p:sp>
      <p:sp>
        <p:nvSpPr>
          <p:cNvPr id="9" name="Text Box 1033"/>
          <p:cNvSpPr txBox="1">
            <a:spLocks noChangeArrowheads="1"/>
          </p:cNvSpPr>
          <p:nvPr/>
        </p:nvSpPr>
        <p:spPr bwMode="auto">
          <a:xfrm>
            <a:off x="0" y="0"/>
            <a:ext cx="9144000" cy="396875"/>
          </a:xfrm>
          <a:prstGeom prst="rect">
            <a:avLst/>
          </a:prstGeom>
          <a:noFill/>
          <a:ln w="38100" cmpd="dbl">
            <a:noFill/>
            <a:miter lim="800000"/>
          </a:ln>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23556" name="Rectangle 1028"/>
          <p:cNvSpPr>
            <a:spLocks noGrp="1" noChangeArrowheads="1"/>
          </p:cNvSpPr>
          <p:nvPr>
            <p:ph type="ctrTitle"/>
          </p:nvPr>
        </p:nvSpPr>
        <p:spPr>
          <a:xfrm>
            <a:off x="685800" y="836613"/>
            <a:ext cx="7772400" cy="2019300"/>
          </a:xfrm>
          <a:noFill/>
        </p:spPr>
        <p:txBody>
          <a:bodyPr/>
          <a:lstStyle>
            <a:lvl1pPr>
              <a:defRPr/>
            </a:lvl1pPr>
          </a:lstStyle>
          <a:p>
            <a:pPr fontAlgn="base"/>
            <a:r>
              <a:rPr lang="ja-JP" altLang="en-US" strike="noStrike" noProof="1"/>
              <a:t>マスタ タイトルの書式設定</a:t>
            </a:r>
            <a:endParaRPr lang="ja-JP" altLang="en-US" strike="noStrike" noProof="1"/>
          </a:p>
        </p:txBody>
      </p:sp>
      <p:sp>
        <p:nvSpPr>
          <p:cNvPr id="23557" name="Rectangle 1029"/>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pPr fontAlgn="base"/>
            <a:r>
              <a:rPr lang="ja-JP" altLang="en-US" strike="noStrike" noProof="1"/>
              <a:t>マスタ サブタイトルの書式設定</a:t>
            </a:r>
            <a:endParaRPr lang="ja-JP" altLang="en-US" strike="noStrike" noProof="1"/>
          </a:p>
        </p:txBody>
      </p:sp>
      <p:sp>
        <p:nvSpPr>
          <p:cNvPr id="2" name="灯片编号占位符 1"/>
          <p:cNvSpPr>
            <a:spLocks noGrp="1"/>
          </p:cNvSpPr>
          <p:nvPr>
            <p:ph type="sldNum" sz="quarter" idx="10"/>
          </p:nvPr>
        </p:nvSpPr>
        <p:spPr>
          <a:xfrm>
            <a:off x="6934200" y="6477000"/>
            <a:ext cx="1981200" cy="360363"/>
          </a:xfrm>
          <a:prstGeom prst="rect">
            <a:avLst/>
          </a:prstGeom>
          <a:noFill/>
          <a:ln w="9525">
            <a:noFill/>
            <a:miter lim="800000"/>
          </a:ln>
          <a:effectLst/>
        </p:spPr>
        <p:txBody>
          <a:bodyPr vert="horz" wrap="square" lIns="91440" tIns="45720" rIns="91440" bIns="45720" numCol="1" anchor="t" anchorCtr="0" compatLnSpc="1"/>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灯片编号占位符 6"/>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灯片编号占位符 6"/>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灯片编号占位符 2"/>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20000"/>
              </a:lnSpc>
              <a:spcBef>
                <a:spcPct val="2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0" y="0"/>
            <a:ext cx="6705600" cy="63087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bg>
      <p:bgPr>
        <a:pattFill prst="ltHorz">
          <a:fgClr>
            <a:schemeClr val="bg2"/>
          </a:fgClr>
          <a:bgClr>
            <a:schemeClr val="bg1"/>
          </a:bgClr>
        </a:pattFill>
        <a:effectLst/>
      </p:bgPr>
    </p:bg>
    <p:spTree>
      <p:nvGrpSpPr>
        <p:cNvPr id="1" name=""/>
        <p:cNvGrpSpPr/>
        <p:nvPr/>
      </p:nvGrpSpPr>
      <p:grpSpPr>
        <a:xfrm>
          <a:off x="0" y="0"/>
          <a:ext cx="0" cy="0"/>
          <a:chOff x="0" y="0"/>
          <a:chExt cx="0" cy="0"/>
        </a:xfrm>
      </p:grpSpPr>
      <p:pic>
        <p:nvPicPr>
          <p:cNvPr id="12290" name="Picture 1026" descr="waseda_mark"/>
          <p:cNvPicPr>
            <a:picLocks noChangeAspect="1"/>
          </p:cNvPicPr>
          <p:nvPr/>
        </p:nvPicPr>
        <p:blipFill>
          <a:blip r:embed="rId2">
            <a:grayscl/>
            <a:lum bright="79999" contrast="-89999"/>
          </a:blip>
          <a:stretch>
            <a:fillRect/>
          </a:stretch>
        </p:blipFill>
        <p:spPr>
          <a:xfrm>
            <a:off x="1116013" y="930275"/>
            <a:ext cx="6840537" cy="5307013"/>
          </a:xfrm>
          <a:prstGeom prst="rect">
            <a:avLst/>
          </a:prstGeom>
          <a:noFill/>
          <a:ln w="9525">
            <a:noFill/>
          </a:ln>
        </p:spPr>
      </p:pic>
      <p:pic>
        <p:nvPicPr>
          <p:cNvPr id="12291" name="Picture 1027" descr="wsd1"/>
          <p:cNvPicPr>
            <a:picLocks noChangeAspect="1"/>
          </p:cNvPicPr>
          <p:nvPr/>
        </p:nvPicPr>
        <p:blipFill>
          <a:blip r:embed="rId3"/>
          <a:stretch>
            <a:fillRect/>
          </a:stretch>
        </p:blipFill>
        <p:spPr>
          <a:xfrm>
            <a:off x="0" y="5661025"/>
            <a:ext cx="9144000" cy="1196975"/>
          </a:xfrm>
          <a:prstGeom prst="rect">
            <a:avLst/>
          </a:prstGeom>
          <a:noFill/>
          <a:ln w="9525">
            <a:noFill/>
          </a:ln>
        </p:spPr>
      </p:pic>
      <p:sp>
        <p:nvSpPr>
          <p:cNvPr id="7" name="AutoShape 1031"/>
          <p:cNvSpPr>
            <a:spLocks noChangeArrowheads="1"/>
          </p:cNvSpPr>
          <p:nvPr/>
        </p:nvSpPr>
        <p:spPr bwMode="auto">
          <a:xfrm>
            <a:off x="685800" y="3429000"/>
            <a:ext cx="7772400"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rgbClr val="A50021"/>
          </a:solidFill>
          <a:ln w="9525">
            <a:solidFill>
              <a:schemeClr val="accent2"/>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MS PGothic" panose="020B0600070205080204" pitchFamily="34" charset="-128"/>
              <a:cs typeface="+mn-cs"/>
            </a:endParaRPr>
          </a:p>
        </p:txBody>
      </p:sp>
      <p:sp>
        <p:nvSpPr>
          <p:cNvPr id="8" name="Line 1032"/>
          <p:cNvSpPr>
            <a:spLocks noChangeShapeType="1"/>
          </p:cNvSpPr>
          <p:nvPr/>
        </p:nvSpPr>
        <p:spPr bwMode="auto">
          <a:xfrm>
            <a:off x="228600" y="457200"/>
            <a:ext cx="8686800" cy="0"/>
          </a:xfrm>
          <a:prstGeom prst="line">
            <a:avLst/>
          </a:prstGeom>
          <a:noFill/>
          <a:ln w="57150" cmpd="thinThick">
            <a:solidFill>
              <a:schemeClr val="accent2"/>
            </a:solidFill>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bg1"/>
              </a:solidFill>
              <a:effectLst/>
              <a:uLnTx/>
              <a:uFillTx/>
              <a:latin typeface="宋体" panose="02010600030101010101" pitchFamily="2" charset="-122"/>
              <a:ea typeface="宋体" panose="02010600030101010101" pitchFamily="2" charset="-122"/>
              <a:cs typeface="+mn-cs"/>
            </a:endParaRPr>
          </a:p>
        </p:txBody>
      </p:sp>
      <p:sp>
        <p:nvSpPr>
          <p:cNvPr id="9" name="Text Box 1033"/>
          <p:cNvSpPr txBox="1">
            <a:spLocks noChangeArrowheads="1"/>
          </p:cNvSpPr>
          <p:nvPr/>
        </p:nvSpPr>
        <p:spPr bwMode="auto">
          <a:xfrm>
            <a:off x="0" y="0"/>
            <a:ext cx="9144000" cy="396875"/>
          </a:xfrm>
          <a:prstGeom prst="rect">
            <a:avLst/>
          </a:prstGeom>
          <a:noFill/>
          <a:ln w="38100" cmpd="dbl">
            <a:noFill/>
            <a:miter lim="800000"/>
          </a:ln>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23556" name="Rectangle 1028"/>
          <p:cNvSpPr>
            <a:spLocks noGrp="1" noChangeArrowheads="1"/>
          </p:cNvSpPr>
          <p:nvPr>
            <p:ph type="ctrTitle"/>
          </p:nvPr>
        </p:nvSpPr>
        <p:spPr>
          <a:xfrm>
            <a:off x="685800" y="836613"/>
            <a:ext cx="7772400" cy="2019300"/>
          </a:xfrm>
          <a:noFill/>
        </p:spPr>
        <p:txBody>
          <a:bodyPr/>
          <a:lstStyle>
            <a:lvl1pPr>
              <a:defRPr/>
            </a:lvl1pPr>
          </a:lstStyle>
          <a:p>
            <a:pPr fontAlgn="base"/>
            <a:r>
              <a:rPr lang="ja-JP" altLang="en-US" strike="noStrike" noProof="1"/>
              <a:t>マスタ タイトルの書式設定</a:t>
            </a:r>
            <a:endParaRPr lang="ja-JP" altLang="en-US" strike="noStrike" noProof="1"/>
          </a:p>
        </p:txBody>
      </p:sp>
      <p:sp>
        <p:nvSpPr>
          <p:cNvPr id="23557" name="Rectangle 1029"/>
          <p:cNvSpPr>
            <a:spLocks noGrp="1" noChangeArrowheads="1"/>
          </p:cNvSpPr>
          <p:nvPr>
            <p:ph type="subTitle" idx="1"/>
          </p:nvPr>
        </p:nvSpPr>
        <p:spPr>
          <a:xfrm>
            <a:off x="1447800" y="3213100"/>
            <a:ext cx="7010400" cy="1816100"/>
          </a:xfrm>
        </p:spPr>
        <p:txBody>
          <a:bodyPr/>
          <a:lstStyle>
            <a:lvl1pPr marL="0" indent="0" algn="ctr">
              <a:buFont typeface="Wingdings" panose="05000000000000000000" pitchFamily="2" charset="2"/>
              <a:buNone/>
              <a:defRPr/>
            </a:lvl1pPr>
          </a:lstStyle>
          <a:p>
            <a:pPr fontAlgn="base"/>
            <a:r>
              <a:rPr lang="ja-JP" altLang="en-US" strike="noStrike" noProof="1"/>
              <a:t>マスタ サブタイトルの書式設定</a:t>
            </a:r>
            <a:endParaRPr lang="ja-JP" altLang="en-US" strike="noStrike" noProof="1"/>
          </a:p>
        </p:txBody>
      </p:sp>
      <p:sp>
        <p:nvSpPr>
          <p:cNvPr id="2" name="灯片编号占位符 1"/>
          <p:cNvSpPr>
            <a:spLocks noGrp="1"/>
          </p:cNvSpPr>
          <p:nvPr>
            <p:ph type="sldNum" sz="quarter" idx="10"/>
          </p:nvPr>
        </p:nvSpPr>
        <p:spPr>
          <a:xfrm>
            <a:off x="6934200" y="6477000"/>
            <a:ext cx="1981200" cy="360363"/>
          </a:xfrm>
          <a:prstGeom prst="rect">
            <a:avLst/>
          </a:prstGeom>
          <a:noFill/>
          <a:ln w="9525">
            <a:noFill/>
            <a:miter lim="800000"/>
          </a:ln>
          <a:effectLst/>
        </p:spPr>
        <p:txBody>
          <a:bodyPr vert="horz" wrap="square" lIns="91440" tIns="45720" rIns="91440" bIns="45720" numCol="1" anchor="t" anchorCtr="0" compatLnSpc="1"/>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灯片编号占位符 2"/>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灯片编号占位符 6"/>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灯片编号占位符 2"/>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20000"/>
              </a:lnSpc>
              <a:spcBef>
                <a:spcPct val="2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0" y="0"/>
            <a:ext cx="6705600" cy="63087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20000"/>
              </a:lnSpc>
              <a:spcBef>
                <a:spcPct val="2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Ovr>
    <a:masterClrMapping/>
  </p:clrMapOvr>
  <p:transition>
    <p:random/>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2" Type="http://schemas.openxmlformats.org/officeDocument/2006/relationships/theme" Target="../theme/theme4.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3.xml"/><Relationship Id="rId8" Type="http://schemas.openxmlformats.org/officeDocument/2006/relationships/slideLayout" Target="../slideLayouts/slideLayout52.xml"/><Relationship Id="rId7" Type="http://schemas.openxmlformats.org/officeDocument/2006/relationships/slideLayout" Target="../slideLayouts/slideLayout51.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3" Type="http://schemas.openxmlformats.org/officeDocument/2006/relationships/slideLayout" Target="../slideLayouts/slideLayout47.xml"/><Relationship Id="rId2" Type="http://schemas.openxmlformats.org/officeDocument/2006/relationships/slideLayout" Target="../slideLayouts/slideLayout46.xml"/><Relationship Id="rId12" Type="http://schemas.openxmlformats.org/officeDocument/2006/relationships/theme" Target="../theme/theme5.xml"/><Relationship Id="rId11" Type="http://schemas.openxmlformats.org/officeDocument/2006/relationships/slideLayout" Target="../slideLayouts/slideLayout55.xml"/><Relationship Id="rId10" Type="http://schemas.openxmlformats.org/officeDocument/2006/relationships/slideLayout" Target="../slideLayouts/slideLayout54.xml"/><Relationship Id="rId1"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4.xml"/><Relationship Id="rId8" Type="http://schemas.openxmlformats.org/officeDocument/2006/relationships/slideLayout" Target="../slideLayouts/slideLayout63.xml"/><Relationship Id="rId7" Type="http://schemas.openxmlformats.org/officeDocument/2006/relationships/slideLayout" Target="../slideLayouts/slideLayout62.xml"/><Relationship Id="rId6" Type="http://schemas.openxmlformats.org/officeDocument/2006/relationships/slideLayout" Target="../slideLayouts/slideLayout61.xml"/><Relationship Id="rId5" Type="http://schemas.openxmlformats.org/officeDocument/2006/relationships/slideLayout" Target="../slideLayouts/slideLayout60.xml"/><Relationship Id="rId4" Type="http://schemas.openxmlformats.org/officeDocument/2006/relationships/slideLayout" Target="../slideLayouts/slideLayout59.xml"/><Relationship Id="rId3" Type="http://schemas.openxmlformats.org/officeDocument/2006/relationships/slideLayout" Target="../slideLayouts/slideLayout58.xml"/><Relationship Id="rId2" Type="http://schemas.openxmlformats.org/officeDocument/2006/relationships/slideLayout" Target="../slideLayouts/slideLayout57.xml"/><Relationship Id="rId12" Type="http://schemas.openxmlformats.org/officeDocument/2006/relationships/theme" Target="../theme/theme6.xml"/><Relationship Id="rId11" Type="http://schemas.openxmlformats.org/officeDocument/2006/relationships/slideLayout" Target="../slideLayouts/slideLayout66.xml"/><Relationship Id="rId10" Type="http://schemas.openxmlformats.org/officeDocument/2006/relationships/slideLayout" Target="../slideLayouts/slideLayout65.xml"/><Relationship Id="rId1"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pattFill prst="ltHorz">
          <a:fgClr>
            <a:schemeClr val="bg2"/>
          </a:fgClr>
          <a:bgClr>
            <a:schemeClr val="bg1"/>
          </a:bgClr>
        </a:pattFill>
        <a:effectLst/>
      </p:bgPr>
    </p:bg>
    <p:spTree>
      <p:nvGrpSpPr>
        <p:cNvPr id="1" name=""/>
        <p:cNvGrpSpPr/>
        <p:nvPr/>
      </p:nvGrpSpPr>
      <p:grpSpPr/>
      <p:sp>
        <p:nvSpPr>
          <p:cNvPr id="1026" name="Rectangle 2"/>
          <p:cNvSpPr>
            <a:spLocks noGrp="1"/>
          </p:cNvSpPr>
          <p:nvPr>
            <p:ph type="title"/>
          </p:nvPr>
        </p:nvSpPr>
        <p:spPr>
          <a:xfrm>
            <a:off x="0" y="0"/>
            <a:ext cx="9144000" cy="765175"/>
          </a:xfrm>
          <a:prstGeom prst="rect">
            <a:avLst/>
          </a:prstGeom>
          <a:solidFill>
            <a:srgbClr val="A50021"/>
          </a:solidFill>
          <a:ln w="9525">
            <a:noFill/>
          </a:ln>
        </p:spPr>
        <p:txBody>
          <a:bodyPr anchor="b" anchorCtr="0"/>
          <a:p>
            <a:pPr lvl="0" indent="176530"/>
            <a:r>
              <a:rPr lang="ja-JP" altLang="en-US" dirty="0"/>
              <a:t>マスタ タイトルの書式設定</a:t>
            </a:r>
            <a:endParaRPr lang="ja-JP" altLang="en-US" dirty="0"/>
          </a:p>
        </p:txBody>
      </p:sp>
      <p:sp>
        <p:nvSpPr>
          <p:cNvPr id="1027" name="Rectangle 3"/>
          <p:cNvSpPr>
            <a:spLocks noGrp="1"/>
          </p:cNvSpPr>
          <p:nvPr>
            <p:ph type="body"/>
          </p:nvPr>
        </p:nvSpPr>
        <p:spPr>
          <a:xfrm>
            <a:off x="250825" y="908050"/>
            <a:ext cx="8642350" cy="5400675"/>
          </a:xfrm>
          <a:prstGeom prst="rect">
            <a:avLst/>
          </a:prstGeom>
          <a:noFill/>
          <a:ln w="9525">
            <a:noFill/>
          </a:ln>
        </p:spPr>
        <p:txBody>
          <a:bodyPr anchor="t" anchorCtr="0"/>
          <a:p>
            <a:pPr lvl="0"/>
            <a:r>
              <a:rPr lang="ja-JP" altLang="en-US" dirty="0"/>
              <a:t>マスタ テキストの書式設定</a:t>
            </a:r>
            <a:endParaRPr lang="ja-JP" altLang="en-US" dirty="0"/>
          </a:p>
          <a:p>
            <a:pPr lvl="1" indent="-436245"/>
            <a:r>
              <a:rPr lang="ja-JP" altLang="en-US" dirty="0"/>
              <a:t>第 </a:t>
            </a:r>
            <a:r>
              <a:rPr lang="en-US" altLang="ja-JP" dirty="0"/>
              <a:t>2 </a:t>
            </a:r>
            <a:r>
              <a:rPr lang="ja-JP" altLang="en-US" dirty="0"/>
              <a:t>レベル</a:t>
            </a:r>
            <a:endParaRPr lang="ja-JP" altLang="en-US" dirty="0"/>
          </a:p>
          <a:p>
            <a:pPr lvl="2" indent="-394970"/>
            <a:r>
              <a:rPr lang="ja-JP" altLang="en-US" dirty="0"/>
              <a:t>第 </a:t>
            </a:r>
            <a:r>
              <a:rPr lang="en-US" altLang="ja-JP" dirty="0"/>
              <a:t>3 </a:t>
            </a:r>
            <a:r>
              <a:rPr lang="ja-JP" altLang="en-US" dirty="0"/>
              <a:t>レベル</a:t>
            </a:r>
            <a:endParaRPr lang="ja-JP" altLang="en-US" dirty="0"/>
          </a:p>
          <a:p>
            <a:pPr lvl="3" indent="-387350"/>
            <a:r>
              <a:rPr lang="ja-JP" altLang="en-US" dirty="0"/>
              <a:t>第 </a:t>
            </a:r>
            <a:r>
              <a:rPr lang="en-US" altLang="ja-JP" dirty="0"/>
              <a:t>4 </a:t>
            </a:r>
            <a:r>
              <a:rPr lang="ja-JP" altLang="en-US" dirty="0"/>
              <a:t>レベル</a:t>
            </a:r>
            <a:endParaRPr lang="ja-JP" altLang="en-US" dirty="0"/>
          </a:p>
          <a:p>
            <a:pPr lvl="4" indent="-398780"/>
            <a:r>
              <a:rPr lang="ja-JP" altLang="en-US" dirty="0"/>
              <a:t>第 </a:t>
            </a:r>
            <a:r>
              <a:rPr lang="en-US" altLang="ja-JP" dirty="0"/>
              <a:t>5 </a:t>
            </a:r>
            <a:r>
              <a:rPr lang="ja-JP" altLang="en-US" dirty="0"/>
              <a:t>レベル</a:t>
            </a:r>
            <a:endParaRPr lang="ja-JP" altLang="en-US" dirty="0"/>
          </a:p>
        </p:txBody>
      </p:sp>
      <p:sp>
        <p:nvSpPr>
          <p:cNvPr id="22536" name="Rectangle 8"/>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a:defRPr sz="1800">
                <a:solidFill>
                  <a:srgbClr val="A50021"/>
                </a:solidFill>
                <a:latin typeface="Arial" panose="020B0604020202020204" pitchFamily="34" charset="0"/>
                <a:ea typeface="MS PGothic" panose="020B0600070205080204" pitchFamily="34" charset="-128"/>
              </a:defRPr>
            </a:lvl1pPr>
          </a:lstStyle>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random/>
  </p:transition>
  <p:hf sldNum="0" hdr="0" ftr="0" dt="0"/>
  <p:txStyles>
    <p:titleStyle>
      <a:lvl1pPr indent="176530" algn="l" rtl="0" eaLnBrk="0" fontAlgn="base" hangingPunct="0">
        <a:spcBef>
          <a:spcPct val="0"/>
        </a:spcBef>
        <a:spcAft>
          <a:spcPct val="0"/>
        </a:spcAft>
        <a:defRPr sz="3800" b="1">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just" rtl="0" eaLnBrk="0" fontAlgn="base" hangingPunct="0">
        <a:lnSpc>
          <a:spcPct val="120000"/>
        </a:lnSpc>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ltHorz">
          <a:fgClr>
            <a:schemeClr val="bg2"/>
          </a:fgClr>
          <a:bgClr>
            <a:schemeClr val="bg1"/>
          </a:bgClr>
        </a:pattFill>
        <a:effectLst/>
      </p:bgPr>
    </p:bg>
    <p:spTree>
      <p:nvGrpSpPr>
        <p:cNvPr id="1" name=""/>
        <p:cNvGrpSpPr/>
        <p:nvPr/>
      </p:nvGrpSpPr>
      <p:grpSpPr/>
      <p:sp>
        <p:nvSpPr>
          <p:cNvPr id="2050" name="Rectangle 2"/>
          <p:cNvSpPr>
            <a:spLocks noGrp="1"/>
          </p:cNvSpPr>
          <p:nvPr>
            <p:ph type="title"/>
          </p:nvPr>
        </p:nvSpPr>
        <p:spPr>
          <a:xfrm>
            <a:off x="0" y="0"/>
            <a:ext cx="9144000" cy="765175"/>
          </a:xfrm>
          <a:prstGeom prst="rect">
            <a:avLst/>
          </a:prstGeom>
          <a:solidFill>
            <a:srgbClr val="A50021"/>
          </a:solidFill>
          <a:ln w="9525">
            <a:noFill/>
          </a:ln>
        </p:spPr>
        <p:txBody>
          <a:bodyPr anchor="b" anchorCtr="0"/>
          <a:p>
            <a:pPr lvl="0" indent="176530"/>
            <a:r>
              <a:rPr lang="ja-JP" altLang="en-US" dirty="0"/>
              <a:t>マスタ タイトルの書式設定</a:t>
            </a:r>
            <a:endParaRPr lang="ja-JP" altLang="en-US" dirty="0"/>
          </a:p>
        </p:txBody>
      </p:sp>
      <p:sp>
        <p:nvSpPr>
          <p:cNvPr id="2051" name="Rectangle 3"/>
          <p:cNvSpPr>
            <a:spLocks noGrp="1"/>
          </p:cNvSpPr>
          <p:nvPr>
            <p:ph type="body"/>
          </p:nvPr>
        </p:nvSpPr>
        <p:spPr>
          <a:xfrm>
            <a:off x="250825" y="908050"/>
            <a:ext cx="8642350" cy="5400675"/>
          </a:xfrm>
          <a:prstGeom prst="rect">
            <a:avLst/>
          </a:prstGeom>
          <a:noFill/>
          <a:ln w="9525">
            <a:noFill/>
          </a:ln>
        </p:spPr>
        <p:txBody>
          <a:bodyPr anchor="t" anchorCtr="0"/>
          <a:p>
            <a:pPr lvl="0"/>
            <a:r>
              <a:rPr lang="ja-JP" altLang="en-US" dirty="0"/>
              <a:t>マスタ テキストの書式設定</a:t>
            </a:r>
            <a:endParaRPr lang="ja-JP" altLang="en-US" dirty="0"/>
          </a:p>
          <a:p>
            <a:pPr lvl="1" indent="-436245"/>
            <a:r>
              <a:rPr lang="ja-JP" altLang="en-US" dirty="0"/>
              <a:t>第 </a:t>
            </a:r>
            <a:r>
              <a:rPr lang="en-US" altLang="ja-JP" dirty="0"/>
              <a:t>2 </a:t>
            </a:r>
            <a:r>
              <a:rPr lang="ja-JP" altLang="en-US" dirty="0"/>
              <a:t>レベル</a:t>
            </a:r>
            <a:endParaRPr lang="ja-JP" altLang="en-US" dirty="0"/>
          </a:p>
          <a:p>
            <a:pPr lvl="2" indent="-394970"/>
            <a:r>
              <a:rPr lang="ja-JP" altLang="en-US" dirty="0"/>
              <a:t>第 </a:t>
            </a:r>
            <a:r>
              <a:rPr lang="en-US" altLang="ja-JP" dirty="0"/>
              <a:t>3 </a:t>
            </a:r>
            <a:r>
              <a:rPr lang="ja-JP" altLang="en-US" dirty="0"/>
              <a:t>レベル</a:t>
            </a:r>
            <a:endParaRPr lang="ja-JP" altLang="en-US" dirty="0"/>
          </a:p>
          <a:p>
            <a:pPr lvl="3" indent="-387350"/>
            <a:r>
              <a:rPr lang="ja-JP" altLang="en-US" dirty="0"/>
              <a:t>第 </a:t>
            </a:r>
            <a:r>
              <a:rPr lang="en-US" altLang="ja-JP" dirty="0"/>
              <a:t>4 </a:t>
            </a:r>
            <a:r>
              <a:rPr lang="ja-JP" altLang="en-US" dirty="0"/>
              <a:t>レベル</a:t>
            </a:r>
            <a:endParaRPr lang="ja-JP" altLang="en-US" dirty="0"/>
          </a:p>
          <a:p>
            <a:pPr lvl="4" indent="-398780"/>
            <a:r>
              <a:rPr lang="ja-JP" altLang="en-US" dirty="0"/>
              <a:t>第 </a:t>
            </a:r>
            <a:r>
              <a:rPr lang="en-US" altLang="ja-JP" dirty="0"/>
              <a:t>5 </a:t>
            </a:r>
            <a:r>
              <a:rPr lang="ja-JP" altLang="en-US" dirty="0"/>
              <a:t>レベル</a:t>
            </a:r>
            <a:endParaRPr lang="ja-JP" altLang="en-US" dirty="0"/>
          </a:p>
        </p:txBody>
      </p:sp>
      <p:sp>
        <p:nvSpPr>
          <p:cNvPr id="22536" name="Rectangle 8"/>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a:defRPr sz="1800">
                <a:solidFill>
                  <a:srgbClr val="A50021"/>
                </a:solidFill>
                <a:latin typeface="Arial" panose="020B0604020202020204" pitchFamily="34" charset="0"/>
                <a:ea typeface="MS PGothic" panose="020B0600070205080204" pitchFamily="34" charset="-128"/>
              </a:defRPr>
            </a:lvl1pPr>
          </a:lstStyle>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random/>
  </p:transition>
  <p:hf sldNum="0" hdr="0" ftr="0" dt="0"/>
  <p:txStyles>
    <p:titleStyle>
      <a:lvl1pPr indent="176530" algn="l" rtl="0" eaLnBrk="0" fontAlgn="base" hangingPunct="0">
        <a:spcBef>
          <a:spcPct val="0"/>
        </a:spcBef>
        <a:spcAft>
          <a:spcPct val="0"/>
        </a:spcAft>
        <a:defRPr sz="3800" b="1">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just" rtl="0" eaLnBrk="0" fontAlgn="base" hangingPunct="0">
        <a:lnSpc>
          <a:spcPct val="120000"/>
        </a:lnSpc>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pattFill prst="ltHorz">
          <a:fgClr>
            <a:schemeClr val="bg2"/>
          </a:fgClr>
          <a:bgClr>
            <a:schemeClr val="bg1"/>
          </a:bgClr>
        </a:pattFill>
        <a:effectLst/>
      </p:bgPr>
    </p:bg>
    <p:spTree>
      <p:nvGrpSpPr>
        <p:cNvPr id="1" name=""/>
        <p:cNvGrpSpPr/>
        <p:nvPr/>
      </p:nvGrpSpPr>
      <p:grpSpPr/>
      <p:sp>
        <p:nvSpPr>
          <p:cNvPr id="3074" name="Rectangle 2"/>
          <p:cNvSpPr>
            <a:spLocks noGrp="1"/>
          </p:cNvSpPr>
          <p:nvPr>
            <p:ph type="title"/>
          </p:nvPr>
        </p:nvSpPr>
        <p:spPr>
          <a:xfrm>
            <a:off x="0" y="0"/>
            <a:ext cx="9144000" cy="765175"/>
          </a:xfrm>
          <a:prstGeom prst="rect">
            <a:avLst/>
          </a:prstGeom>
          <a:solidFill>
            <a:srgbClr val="A50021"/>
          </a:solidFill>
          <a:ln w="9525">
            <a:noFill/>
          </a:ln>
        </p:spPr>
        <p:txBody>
          <a:bodyPr anchor="b" anchorCtr="0"/>
          <a:p>
            <a:pPr lvl="0" indent="176530"/>
            <a:r>
              <a:rPr lang="ja-JP" altLang="en-US" dirty="0"/>
              <a:t>マスタ タイトルの書式設定</a:t>
            </a:r>
            <a:endParaRPr lang="ja-JP" altLang="en-US" dirty="0"/>
          </a:p>
        </p:txBody>
      </p:sp>
      <p:sp>
        <p:nvSpPr>
          <p:cNvPr id="3075" name="Rectangle 3"/>
          <p:cNvSpPr>
            <a:spLocks noGrp="1"/>
          </p:cNvSpPr>
          <p:nvPr>
            <p:ph type="body"/>
          </p:nvPr>
        </p:nvSpPr>
        <p:spPr>
          <a:xfrm>
            <a:off x="250825" y="908050"/>
            <a:ext cx="8642350" cy="5400675"/>
          </a:xfrm>
          <a:prstGeom prst="rect">
            <a:avLst/>
          </a:prstGeom>
          <a:noFill/>
          <a:ln w="9525">
            <a:noFill/>
          </a:ln>
        </p:spPr>
        <p:txBody>
          <a:bodyPr anchor="t" anchorCtr="0"/>
          <a:p>
            <a:pPr lvl="0"/>
            <a:r>
              <a:rPr lang="ja-JP" altLang="en-US" dirty="0"/>
              <a:t>マスタ テキストの書式設定</a:t>
            </a:r>
            <a:endParaRPr lang="ja-JP" altLang="en-US" dirty="0"/>
          </a:p>
          <a:p>
            <a:pPr lvl="1" indent="-436245"/>
            <a:r>
              <a:rPr lang="ja-JP" altLang="en-US" dirty="0"/>
              <a:t>第 </a:t>
            </a:r>
            <a:r>
              <a:rPr lang="en-US" altLang="ja-JP" dirty="0"/>
              <a:t>2 </a:t>
            </a:r>
            <a:r>
              <a:rPr lang="ja-JP" altLang="en-US" dirty="0"/>
              <a:t>レベル</a:t>
            </a:r>
            <a:endParaRPr lang="ja-JP" altLang="en-US" dirty="0"/>
          </a:p>
          <a:p>
            <a:pPr lvl="2" indent="-394970"/>
            <a:r>
              <a:rPr lang="ja-JP" altLang="en-US" dirty="0"/>
              <a:t>第 </a:t>
            </a:r>
            <a:r>
              <a:rPr lang="en-US" altLang="ja-JP" dirty="0"/>
              <a:t>3 </a:t>
            </a:r>
            <a:r>
              <a:rPr lang="ja-JP" altLang="en-US" dirty="0"/>
              <a:t>レベル</a:t>
            </a:r>
            <a:endParaRPr lang="ja-JP" altLang="en-US" dirty="0"/>
          </a:p>
          <a:p>
            <a:pPr lvl="3" indent="-387350"/>
            <a:r>
              <a:rPr lang="ja-JP" altLang="en-US" dirty="0"/>
              <a:t>第 </a:t>
            </a:r>
            <a:r>
              <a:rPr lang="en-US" altLang="ja-JP" dirty="0"/>
              <a:t>4 </a:t>
            </a:r>
            <a:r>
              <a:rPr lang="ja-JP" altLang="en-US" dirty="0"/>
              <a:t>レベル</a:t>
            </a:r>
            <a:endParaRPr lang="ja-JP" altLang="en-US" dirty="0"/>
          </a:p>
          <a:p>
            <a:pPr lvl="4" indent="-398780"/>
            <a:r>
              <a:rPr lang="ja-JP" altLang="en-US" dirty="0"/>
              <a:t>第 </a:t>
            </a:r>
            <a:r>
              <a:rPr lang="en-US" altLang="ja-JP" dirty="0"/>
              <a:t>5 </a:t>
            </a:r>
            <a:r>
              <a:rPr lang="ja-JP" altLang="en-US" dirty="0"/>
              <a:t>レベル</a:t>
            </a:r>
            <a:endParaRPr lang="ja-JP" altLang="en-US" dirty="0"/>
          </a:p>
        </p:txBody>
      </p:sp>
      <p:sp>
        <p:nvSpPr>
          <p:cNvPr id="22536" name="Rectangle 8"/>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a:defRPr sz="1800">
                <a:solidFill>
                  <a:srgbClr val="A50021"/>
                </a:solidFill>
                <a:latin typeface="Arial" panose="020B0604020202020204" pitchFamily="34" charset="0"/>
                <a:ea typeface="MS PGothic" panose="020B0600070205080204" pitchFamily="34" charset="-128"/>
              </a:defRPr>
            </a:lvl1pPr>
          </a:lstStyle>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random/>
  </p:transition>
  <p:hf sldNum="0" hdr="0" ftr="0" dt="0"/>
  <p:txStyles>
    <p:titleStyle>
      <a:lvl1pPr indent="176530" algn="l" rtl="0" eaLnBrk="0" fontAlgn="base" hangingPunct="0">
        <a:spcBef>
          <a:spcPct val="0"/>
        </a:spcBef>
        <a:spcAft>
          <a:spcPct val="0"/>
        </a:spcAft>
        <a:defRPr sz="3800" b="1">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just" rtl="0" eaLnBrk="0" fontAlgn="base" hangingPunct="0">
        <a:lnSpc>
          <a:spcPct val="120000"/>
        </a:lnSpc>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pattFill prst="ltHorz">
          <a:fgClr>
            <a:schemeClr val="bg2"/>
          </a:fgClr>
          <a:bgClr>
            <a:schemeClr val="bg1"/>
          </a:bgClr>
        </a:pattFill>
        <a:effectLst/>
      </p:bgPr>
    </p:bg>
    <p:spTree>
      <p:nvGrpSpPr>
        <p:cNvPr id="1" name=""/>
        <p:cNvGrpSpPr/>
        <p:nvPr/>
      </p:nvGrpSpPr>
      <p:grpSpPr/>
      <p:sp>
        <p:nvSpPr>
          <p:cNvPr id="4098" name="Rectangle 2"/>
          <p:cNvSpPr>
            <a:spLocks noGrp="1"/>
          </p:cNvSpPr>
          <p:nvPr>
            <p:ph type="title"/>
          </p:nvPr>
        </p:nvSpPr>
        <p:spPr>
          <a:xfrm>
            <a:off x="0" y="0"/>
            <a:ext cx="9144000" cy="765175"/>
          </a:xfrm>
          <a:prstGeom prst="rect">
            <a:avLst/>
          </a:prstGeom>
          <a:solidFill>
            <a:srgbClr val="A50021"/>
          </a:solidFill>
          <a:ln w="9525">
            <a:noFill/>
          </a:ln>
        </p:spPr>
        <p:txBody>
          <a:bodyPr anchor="b" anchorCtr="0"/>
          <a:p>
            <a:pPr lvl="0" indent="176530"/>
            <a:r>
              <a:rPr lang="ja-JP" altLang="en-US" dirty="0"/>
              <a:t>マスタ タイトルの書式設定</a:t>
            </a:r>
            <a:endParaRPr lang="ja-JP" altLang="en-US" dirty="0"/>
          </a:p>
        </p:txBody>
      </p:sp>
      <p:sp>
        <p:nvSpPr>
          <p:cNvPr id="4099" name="Rectangle 3"/>
          <p:cNvSpPr>
            <a:spLocks noGrp="1"/>
          </p:cNvSpPr>
          <p:nvPr>
            <p:ph type="body"/>
          </p:nvPr>
        </p:nvSpPr>
        <p:spPr>
          <a:xfrm>
            <a:off x="250825" y="908050"/>
            <a:ext cx="8642350" cy="5400675"/>
          </a:xfrm>
          <a:prstGeom prst="rect">
            <a:avLst/>
          </a:prstGeom>
          <a:noFill/>
          <a:ln w="9525">
            <a:noFill/>
          </a:ln>
        </p:spPr>
        <p:txBody>
          <a:bodyPr anchor="t" anchorCtr="0"/>
          <a:p>
            <a:pPr lvl="0"/>
            <a:r>
              <a:rPr lang="ja-JP" altLang="en-US" dirty="0"/>
              <a:t>マスタ テキストの書式設定</a:t>
            </a:r>
            <a:endParaRPr lang="ja-JP" altLang="en-US" dirty="0"/>
          </a:p>
          <a:p>
            <a:pPr lvl="1" indent="-436245"/>
            <a:r>
              <a:rPr lang="ja-JP" altLang="en-US" dirty="0"/>
              <a:t>第 </a:t>
            </a:r>
            <a:r>
              <a:rPr lang="en-US" altLang="ja-JP" dirty="0"/>
              <a:t>2 </a:t>
            </a:r>
            <a:r>
              <a:rPr lang="ja-JP" altLang="en-US" dirty="0"/>
              <a:t>レベル</a:t>
            </a:r>
            <a:endParaRPr lang="ja-JP" altLang="en-US" dirty="0"/>
          </a:p>
          <a:p>
            <a:pPr lvl="2" indent="-394970"/>
            <a:r>
              <a:rPr lang="ja-JP" altLang="en-US" dirty="0"/>
              <a:t>第 </a:t>
            </a:r>
            <a:r>
              <a:rPr lang="en-US" altLang="ja-JP" dirty="0"/>
              <a:t>3 </a:t>
            </a:r>
            <a:r>
              <a:rPr lang="ja-JP" altLang="en-US" dirty="0"/>
              <a:t>レベル</a:t>
            </a:r>
            <a:endParaRPr lang="ja-JP" altLang="en-US" dirty="0"/>
          </a:p>
          <a:p>
            <a:pPr lvl="3" indent="-387350"/>
            <a:r>
              <a:rPr lang="ja-JP" altLang="en-US" dirty="0"/>
              <a:t>第 </a:t>
            </a:r>
            <a:r>
              <a:rPr lang="en-US" altLang="ja-JP" dirty="0"/>
              <a:t>4 </a:t>
            </a:r>
            <a:r>
              <a:rPr lang="ja-JP" altLang="en-US" dirty="0"/>
              <a:t>レベル</a:t>
            </a:r>
            <a:endParaRPr lang="ja-JP" altLang="en-US" dirty="0"/>
          </a:p>
          <a:p>
            <a:pPr lvl="4" indent="-398780"/>
            <a:r>
              <a:rPr lang="ja-JP" altLang="en-US" dirty="0"/>
              <a:t>第 </a:t>
            </a:r>
            <a:r>
              <a:rPr lang="en-US" altLang="ja-JP" dirty="0"/>
              <a:t>5 </a:t>
            </a:r>
            <a:r>
              <a:rPr lang="ja-JP" altLang="en-US" dirty="0"/>
              <a:t>レベル</a:t>
            </a:r>
            <a:endParaRPr lang="ja-JP" altLang="en-US" dirty="0"/>
          </a:p>
        </p:txBody>
      </p:sp>
      <p:sp>
        <p:nvSpPr>
          <p:cNvPr id="22536" name="Rectangle 8"/>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a:defRPr sz="1800">
                <a:solidFill>
                  <a:srgbClr val="A50021"/>
                </a:solidFill>
                <a:latin typeface="Arial" panose="020B0604020202020204" pitchFamily="34" charset="0"/>
                <a:ea typeface="MS PGothic" panose="020B0600070205080204" pitchFamily="34" charset="-128"/>
              </a:defRPr>
            </a:lvl1pPr>
          </a:lstStyle>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p:random/>
  </p:transition>
  <p:hf sldNum="0" hdr="0" ftr="0" dt="0"/>
  <p:txStyles>
    <p:titleStyle>
      <a:lvl1pPr indent="176530" algn="l" rtl="0" eaLnBrk="0" fontAlgn="base" hangingPunct="0">
        <a:spcBef>
          <a:spcPct val="0"/>
        </a:spcBef>
        <a:spcAft>
          <a:spcPct val="0"/>
        </a:spcAft>
        <a:defRPr sz="3800" b="1">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just" rtl="0" eaLnBrk="0" fontAlgn="base" hangingPunct="0">
        <a:lnSpc>
          <a:spcPct val="120000"/>
        </a:lnSpc>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pattFill prst="ltHorz">
          <a:fgClr>
            <a:schemeClr val="bg2"/>
          </a:fgClr>
          <a:bgClr>
            <a:schemeClr val="bg1"/>
          </a:bgClr>
        </a:pattFill>
        <a:effectLst/>
      </p:bgPr>
    </p:bg>
    <p:spTree>
      <p:nvGrpSpPr>
        <p:cNvPr id="1" name=""/>
        <p:cNvGrpSpPr/>
        <p:nvPr/>
      </p:nvGrpSpPr>
      <p:grpSpPr/>
      <p:sp>
        <p:nvSpPr>
          <p:cNvPr id="5122" name="Rectangle 2"/>
          <p:cNvSpPr>
            <a:spLocks noGrp="1"/>
          </p:cNvSpPr>
          <p:nvPr>
            <p:ph type="title"/>
          </p:nvPr>
        </p:nvSpPr>
        <p:spPr>
          <a:xfrm>
            <a:off x="0" y="0"/>
            <a:ext cx="9144000" cy="765175"/>
          </a:xfrm>
          <a:prstGeom prst="rect">
            <a:avLst/>
          </a:prstGeom>
          <a:solidFill>
            <a:srgbClr val="A50021"/>
          </a:solidFill>
          <a:ln w="9525">
            <a:noFill/>
          </a:ln>
        </p:spPr>
        <p:txBody>
          <a:bodyPr anchor="b" anchorCtr="0"/>
          <a:p>
            <a:pPr lvl="0" indent="176530"/>
            <a:r>
              <a:rPr lang="ja-JP" altLang="en-US" dirty="0"/>
              <a:t>マスタ タイトルの書式設定</a:t>
            </a:r>
            <a:endParaRPr lang="ja-JP" altLang="en-US" dirty="0"/>
          </a:p>
        </p:txBody>
      </p:sp>
      <p:sp>
        <p:nvSpPr>
          <p:cNvPr id="5123" name="Rectangle 3"/>
          <p:cNvSpPr>
            <a:spLocks noGrp="1"/>
          </p:cNvSpPr>
          <p:nvPr>
            <p:ph type="body"/>
          </p:nvPr>
        </p:nvSpPr>
        <p:spPr>
          <a:xfrm>
            <a:off x="250825" y="908050"/>
            <a:ext cx="8642350" cy="5400675"/>
          </a:xfrm>
          <a:prstGeom prst="rect">
            <a:avLst/>
          </a:prstGeom>
          <a:noFill/>
          <a:ln w="9525">
            <a:noFill/>
          </a:ln>
        </p:spPr>
        <p:txBody>
          <a:bodyPr anchor="t" anchorCtr="0"/>
          <a:p>
            <a:pPr lvl="0"/>
            <a:r>
              <a:rPr lang="ja-JP" altLang="en-US" dirty="0"/>
              <a:t>マスタ テキストの書式設定</a:t>
            </a:r>
            <a:endParaRPr lang="ja-JP" altLang="en-US" dirty="0"/>
          </a:p>
          <a:p>
            <a:pPr lvl="1" indent="-436245"/>
            <a:r>
              <a:rPr lang="ja-JP" altLang="en-US" dirty="0"/>
              <a:t>第 </a:t>
            </a:r>
            <a:r>
              <a:rPr lang="en-US" altLang="ja-JP" dirty="0"/>
              <a:t>2 </a:t>
            </a:r>
            <a:r>
              <a:rPr lang="ja-JP" altLang="en-US" dirty="0"/>
              <a:t>レベル</a:t>
            </a:r>
            <a:endParaRPr lang="ja-JP" altLang="en-US" dirty="0"/>
          </a:p>
          <a:p>
            <a:pPr lvl="2" indent="-394970"/>
            <a:r>
              <a:rPr lang="ja-JP" altLang="en-US" dirty="0"/>
              <a:t>第 </a:t>
            </a:r>
            <a:r>
              <a:rPr lang="en-US" altLang="ja-JP" dirty="0"/>
              <a:t>3 </a:t>
            </a:r>
            <a:r>
              <a:rPr lang="ja-JP" altLang="en-US" dirty="0"/>
              <a:t>レベル</a:t>
            </a:r>
            <a:endParaRPr lang="ja-JP" altLang="en-US" dirty="0"/>
          </a:p>
          <a:p>
            <a:pPr lvl="3" indent="-387350"/>
            <a:r>
              <a:rPr lang="ja-JP" altLang="en-US" dirty="0"/>
              <a:t>第 </a:t>
            </a:r>
            <a:r>
              <a:rPr lang="en-US" altLang="ja-JP" dirty="0"/>
              <a:t>4 </a:t>
            </a:r>
            <a:r>
              <a:rPr lang="ja-JP" altLang="en-US" dirty="0"/>
              <a:t>レベル</a:t>
            </a:r>
            <a:endParaRPr lang="ja-JP" altLang="en-US" dirty="0"/>
          </a:p>
          <a:p>
            <a:pPr lvl="4" indent="-398780"/>
            <a:r>
              <a:rPr lang="ja-JP" altLang="en-US" dirty="0"/>
              <a:t>第 </a:t>
            </a:r>
            <a:r>
              <a:rPr lang="en-US" altLang="ja-JP" dirty="0"/>
              <a:t>5 </a:t>
            </a:r>
            <a:r>
              <a:rPr lang="ja-JP" altLang="en-US" dirty="0"/>
              <a:t>レベル</a:t>
            </a:r>
            <a:endParaRPr lang="ja-JP" altLang="en-US" dirty="0"/>
          </a:p>
        </p:txBody>
      </p:sp>
      <p:sp>
        <p:nvSpPr>
          <p:cNvPr id="22536" name="Rectangle 8"/>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a:defRPr sz="1800">
                <a:solidFill>
                  <a:srgbClr val="A50021"/>
                </a:solidFill>
                <a:latin typeface="Arial" panose="020B0604020202020204" pitchFamily="34" charset="0"/>
                <a:ea typeface="MS PGothic" panose="020B0600070205080204" pitchFamily="34" charset="-128"/>
              </a:defRPr>
            </a:lvl1pPr>
          </a:lstStyle>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p:random/>
  </p:transition>
  <p:hf sldNum="0" hdr="0" ftr="0" dt="0"/>
  <p:txStyles>
    <p:titleStyle>
      <a:lvl1pPr indent="176530" algn="l" rtl="0" eaLnBrk="0" fontAlgn="base" hangingPunct="0">
        <a:spcBef>
          <a:spcPct val="0"/>
        </a:spcBef>
        <a:spcAft>
          <a:spcPct val="0"/>
        </a:spcAft>
        <a:defRPr sz="3800" b="1">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just" rtl="0" eaLnBrk="0" fontAlgn="base" hangingPunct="0">
        <a:lnSpc>
          <a:spcPct val="120000"/>
        </a:lnSpc>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pattFill prst="ltHorz">
          <a:fgClr>
            <a:schemeClr val="bg2"/>
          </a:fgClr>
          <a:bgClr>
            <a:schemeClr val="bg1"/>
          </a:bgClr>
        </a:pattFill>
        <a:effectLst/>
      </p:bgPr>
    </p:bg>
    <p:spTree>
      <p:nvGrpSpPr>
        <p:cNvPr id="1" name=""/>
        <p:cNvGrpSpPr/>
        <p:nvPr/>
      </p:nvGrpSpPr>
      <p:grpSpPr/>
      <p:sp>
        <p:nvSpPr>
          <p:cNvPr id="6146" name="Rectangle 2"/>
          <p:cNvSpPr>
            <a:spLocks noGrp="1"/>
          </p:cNvSpPr>
          <p:nvPr>
            <p:ph type="title"/>
          </p:nvPr>
        </p:nvSpPr>
        <p:spPr>
          <a:xfrm>
            <a:off x="0" y="0"/>
            <a:ext cx="9144000" cy="765175"/>
          </a:xfrm>
          <a:prstGeom prst="rect">
            <a:avLst/>
          </a:prstGeom>
          <a:solidFill>
            <a:srgbClr val="A50021"/>
          </a:solidFill>
          <a:ln w="9525">
            <a:noFill/>
          </a:ln>
        </p:spPr>
        <p:txBody>
          <a:bodyPr anchor="b" anchorCtr="0"/>
          <a:p>
            <a:pPr lvl="0" indent="176530"/>
            <a:r>
              <a:rPr lang="ja-JP" altLang="en-US" dirty="0"/>
              <a:t>マスタ タイトルの書式設定</a:t>
            </a:r>
            <a:endParaRPr lang="ja-JP" altLang="en-US" dirty="0"/>
          </a:p>
        </p:txBody>
      </p:sp>
      <p:sp>
        <p:nvSpPr>
          <p:cNvPr id="6147" name="Rectangle 3"/>
          <p:cNvSpPr>
            <a:spLocks noGrp="1"/>
          </p:cNvSpPr>
          <p:nvPr>
            <p:ph type="body"/>
          </p:nvPr>
        </p:nvSpPr>
        <p:spPr>
          <a:xfrm>
            <a:off x="250825" y="908050"/>
            <a:ext cx="8642350" cy="5400675"/>
          </a:xfrm>
          <a:prstGeom prst="rect">
            <a:avLst/>
          </a:prstGeom>
          <a:noFill/>
          <a:ln w="9525">
            <a:noFill/>
          </a:ln>
        </p:spPr>
        <p:txBody>
          <a:bodyPr anchor="t" anchorCtr="0"/>
          <a:p>
            <a:pPr lvl="0"/>
            <a:r>
              <a:rPr lang="ja-JP" altLang="en-US" dirty="0"/>
              <a:t>マスタ テキストの書式設定</a:t>
            </a:r>
            <a:endParaRPr lang="ja-JP" altLang="en-US" dirty="0"/>
          </a:p>
          <a:p>
            <a:pPr lvl="1" indent="-436245"/>
            <a:r>
              <a:rPr lang="ja-JP" altLang="en-US" dirty="0"/>
              <a:t>第 </a:t>
            </a:r>
            <a:r>
              <a:rPr lang="en-US" altLang="ja-JP" dirty="0"/>
              <a:t>2 </a:t>
            </a:r>
            <a:r>
              <a:rPr lang="ja-JP" altLang="en-US" dirty="0"/>
              <a:t>レベル</a:t>
            </a:r>
            <a:endParaRPr lang="ja-JP" altLang="en-US" dirty="0"/>
          </a:p>
          <a:p>
            <a:pPr lvl="2" indent="-394970"/>
            <a:r>
              <a:rPr lang="ja-JP" altLang="en-US" dirty="0"/>
              <a:t>第 </a:t>
            </a:r>
            <a:r>
              <a:rPr lang="en-US" altLang="ja-JP" dirty="0"/>
              <a:t>3 </a:t>
            </a:r>
            <a:r>
              <a:rPr lang="ja-JP" altLang="en-US" dirty="0"/>
              <a:t>レベル</a:t>
            </a:r>
            <a:endParaRPr lang="ja-JP" altLang="en-US" dirty="0"/>
          </a:p>
          <a:p>
            <a:pPr lvl="3" indent="-387350"/>
            <a:r>
              <a:rPr lang="ja-JP" altLang="en-US" dirty="0"/>
              <a:t>第 </a:t>
            </a:r>
            <a:r>
              <a:rPr lang="en-US" altLang="ja-JP" dirty="0"/>
              <a:t>4 </a:t>
            </a:r>
            <a:r>
              <a:rPr lang="ja-JP" altLang="en-US" dirty="0"/>
              <a:t>レベル</a:t>
            </a:r>
            <a:endParaRPr lang="ja-JP" altLang="en-US" dirty="0"/>
          </a:p>
          <a:p>
            <a:pPr lvl="4" indent="-398780"/>
            <a:r>
              <a:rPr lang="ja-JP" altLang="en-US" dirty="0"/>
              <a:t>第 </a:t>
            </a:r>
            <a:r>
              <a:rPr lang="en-US" altLang="ja-JP" dirty="0"/>
              <a:t>5 </a:t>
            </a:r>
            <a:r>
              <a:rPr lang="ja-JP" altLang="en-US" dirty="0"/>
              <a:t>レベル</a:t>
            </a:r>
            <a:endParaRPr lang="ja-JP" altLang="en-US" dirty="0"/>
          </a:p>
        </p:txBody>
      </p:sp>
      <p:sp>
        <p:nvSpPr>
          <p:cNvPr id="22536" name="Rectangle 8"/>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a:defRPr sz="1800">
                <a:solidFill>
                  <a:srgbClr val="A50021"/>
                </a:solidFill>
                <a:latin typeface="Arial" panose="020B0604020202020204" pitchFamily="34" charset="0"/>
                <a:ea typeface="MS PGothic" panose="020B0600070205080204" pitchFamily="34" charset="-128"/>
              </a:defRPr>
            </a:lvl1pPr>
          </a:lstStyle>
          <a:p>
            <a:pPr lvl="0" eaLnBrk="1" fontAlgn="base" hangingPunct="1"/>
            <a:fld id="{9A0DB2DC-4C9A-4742-B13C-FB6460FD3503}" type="slidenum">
              <a:rPr lang="ja-JP" altLang="en-US" strike="noStrike" noProof="1" dirty="0">
                <a:latin typeface="Arial" panose="020B0604020202020204" pitchFamily="34" charset="0"/>
                <a:ea typeface="MS PGothic" panose="020B0600070205080204" pitchFamily="34" charset="-128"/>
                <a:cs typeface="+mn-cs"/>
              </a:rPr>
            </a:fld>
            <a:endParaRPr lang="ja-JP" altLang="en-US" strike="noStrike" noProof="1" dirty="0"/>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p:random/>
  </p:transition>
  <p:hf sldNum="0" hdr="0" ftr="0" dt="0"/>
  <p:txStyles>
    <p:titleStyle>
      <a:lvl1pPr indent="176530" algn="l" rtl="0" eaLnBrk="0" fontAlgn="base" hangingPunct="0">
        <a:spcBef>
          <a:spcPct val="0"/>
        </a:spcBef>
        <a:spcAft>
          <a:spcPct val="0"/>
        </a:spcAft>
        <a:defRPr sz="3800" b="1">
          <a:solidFill>
            <a:schemeClr val="bg1"/>
          </a:solidFill>
          <a:latin typeface="+mj-lt"/>
          <a:ea typeface="+mj-ea"/>
          <a:cs typeface="+mj-cs"/>
        </a:defRPr>
      </a:lvl1pPr>
      <a:lvl2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eaLnBrk="0" fontAlgn="base" hangingPunct="0">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just" rtl="0" eaLnBrk="0" fontAlgn="base" hangingPunct="0">
        <a:lnSpc>
          <a:spcPct val="120000"/>
        </a:lnSpc>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11.png"/><Relationship Id="rId1" Type="http://schemas.openxmlformats.org/officeDocument/2006/relationships/image" Target="../media/image10.png"/></Relationships>
</file>

<file path=ppt/slides/_rels/slide100.xml.rels><?xml version="1.0" encoding="UTF-8" standalone="yes"?>
<Relationships xmlns="http://schemas.openxmlformats.org/package/2006/relationships"><Relationship Id="rId9" Type="http://schemas.openxmlformats.org/officeDocument/2006/relationships/oleObject" Target="../embeddings/oleObject44.bin"/><Relationship Id="rId8" Type="http://schemas.openxmlformats.org/officeDocument/2006/relationships/image" Target="../media/image114.wmf"/><Relationship Id="rId7" Type="http://schemas.openxmlformats.org/officeDocument/2006/relationships/oleObject" Target="../embeddings/oleObject43.bin"/><Relationship Id="rId6" Type="http://schemas.openxmlformats.org/officeDocument/2006/relationships/image" Target="../media/image113.wmf"/><Relationship Id="rId5" Type="http://schemas.openxmlformats.org/officeDocument/2006/relationships/oleObject" Target="../embeddings/oleObject42.bin"/><Relationship Id="rId4" Type="http://schemas.openxmlformats.org/officeDocument/2006/relationships/image" Target="../media/image112.wmf"/><Relationship Id="rId3" Type="http://schemas.openxmlformats.org/officeDocument/2006/relationships/oleObject" Target="../embeddings/oleObject41.bin"/><Relationship Id="rId2" Type="http://schemas.openxmlformats.org/officeDocument/2006/relationships/image" Target="../media/image111.wmf"/><Relationship Id="rId12" Type="http://schemas.openxmlformats.org/officeDocument/2006/relationships/vmlDrawing" Target="../drawings/vmlDrawing15.vml"/><Relationship Id="rId11" Type="http://schemas.openxmlformats.org/officeDocument/2006/relationships/slideLayout" Target="../slideLayouts/slideLayout7.xml"/><Relationship Id="rId10" Type="http://schemas.openxmlformats.org/officeDocument/2006/relationships/image" Target="../media/image115.wmf"/><Relationship Id="rId1" Type="http://schemas.openxmlformats.org/officeDocument/2006/relationships/oleObject" Target="../embeddings/oleObject40.bin"/></Relationships>
</file>

<file path=ppt/slides/_rels/slide101.xml.rels><?xml version="1.0" encoding="UTF-8" standalone="yes"?>
<Relationships xmlns="http://schemas.openxmlformats.org/package/2006/relationships"><Relationship Id="rId6" Type="http://schemas.openxmlformats.org/officeDocument/2006/relationships/vmlDrawing" Target="../drawings/vmlDrawing16.vml"/><Relationship Id="rId5" Type="http://schemas.openxmlformats.org/officeDocument/2006/relationships/slideLayout" Target="../slideLayouts/slideLayout7.xml"/><Relationship Id="rId4" Type="http://schemas.openxmlformats.org/officeDocument/2006/relationships/image" Target="../media/image117.wmf"/><Relationship Id="rId3" Type="http://schemas.openxmlformats.org/officeDocument/2006/relationships/oleObject" Target="../embeddings/oleObject46.bin"/><Relationship Id="rId2" Type="http://schemas.openxmlformats.org/officeDocument/2006/relationships/image" Target="../media/image116.wmf"/><Relationship Id="rId1" Type="http://schemas.openxmlformats.org/officeDocument/2006/relationships/oleObject" Target="../embeddings/oleObject45.bin"/></Relationships>
</file>

<file path=ppt/slides/_rels/slide102.xml.rels><?xml version="1.0" encoding="UTF-8" standalone="yes"?>
<Relationships xmlns="http://schemas.openxmlformats.org/package/2006/relationships"><Relationship Id="rId7" Type="http://schemas.openxmlformats.org/officeDocument/2006/relationships/vmlDrawing" Target="../drawings/vmlDrawing17.vml"/><Relationship Id="rId6"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119.wmf"/><Relationship Id="rId3" Type="http://schemas.openxmlformats.org/officeDocument/2006/relationships/oleObject" Target="../embeddings/oleObject48.bin"/><Relationship Id="rId2" Type="http://schemas.openxmlformats.org/officeDocument/2006/relationships/image" Target="../media/image118.wmf"/><Relationship Id="rId1" Type="http://schemas.openxmlformats.org/officeDocument/2006/relationships/oleObject" Target="../embeddings/oleObject47.bin"/></Relationships>
</file>

<file path=ppt/slides/_rels/slide103.xml.rels><?xml version="1.0" encoding="UTF-8" standalone="yes"?>
<Relationships xmlns="http://schemas.openxmlformats.org/package/2006/relationships"><Relationship Id="rId5" Type="http://schemas.openxmlformats.org/officeDocument/2006/relationships/vmlDrawing" Target="../drawings/vmlDrawing18.vml"/><Relationship Id="rId4" Type="http://schemas.openxmlformats.org/officeDocument/2006/relationships/slideLayout" Target="../slideLayouts/slideLayout2.xml"/><Relationship Id="rId3" Type="http://schemas.openxmlformats.org/officeDocument/2006/relationships/image" Target="../media/image36.png"/><Relationship Id="rId2" Type="http://schemas.openxmlformats.org/officeDocument/2006/relationships/image" Target="../media/image120.wmf"/><Relationship Id="rId1" Type="http://schemas.openxmlformats.org/officeDocument/2006/relationships/oleObject" Target="../embeddings/oleObject49.bin"/></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105.xml.rels><?xml version="1.0" encoding="UTF-8" standalone="yes"?>
<Relationships xmlns="http://schemas.openxmlformats.org/package/2006/relationships"><Relationship Id="rId9" Type="http://schemas.openxmlformats.org/officeDocument/2006/relationships/image" Target="../media/image124.wmf"/><Relationship Id="rId8" Type="http://schemas.openxmlformats.org/officeDocument/2006/relationships/oleObject" Target="../embeddings/oleObject53.bin"/><Relationship Id="rId7" Type="http://schemas.openxmlformats.org/officeDocument/2006/relationships/image" Target="../media/image123.wmf"/><Relationship Id="rId6" Type="http://schemas.openxmlformats.org/officeDocument/2006/relationships/oleObject" Target="../embeddings/oleObject52.bin"/><Relationship Id="rId5" Type="http://schemas.openxmlformats.org/officeDocument/2006/relationships/image" Target="../media/image122.wmf"/><Relationship Id="rId4" Type="http://schemas.openxmlformats.org/officeDocument/2006/relationships/oleObject" Target="../embeddings/oleObject51.bin"/><Relationship Id="rId3" Type="http://schemas.openxmlformats.org/officeDocument/2006/relationships/image" Target="../media/image121.wmf"/><Relationship Id="rId23" Type="http://schemas.openxmlformats.org/officeDocument/2006/relationships/vmlDrawing" Target="../drawings/vmlDrawing19.vml"/><Relationship Id="rId22" Type="http://schemas.openxmlformats.org/officeDocument/2006/relationships/slideLayout" Target="../slideLayouts/slideLayout2.xml"/><Relationship Id="rId21" Type="http://schemas.openxmlformats.org/officeDocument/2006/relationships/image" Target="../media/image130.wmf"/><Relationship Id="rId20" Type="http://schemas.openxmlformats.org/officeDocument/2006/relationships/oleObject" Target="../embeddings/oleObject59.bin"/><Relationship Id="rId2" Type="http://schemas.openxmlformats.org/officeDocument/2006/relationships/oleObject" Target="../embeddings/oleObject50.bin"/><Relationship Id="rId19" Type="http://schemas.openxmlformats.org/officeDocument/2006/relationships/image" Target="../media/image129.wmf"/><Relationship Id="rId18" Type="http://schemas.openxmlformats.org/officeDocument/2006/relationships/oleObject" Target="../embeddings/oleObject58.bin"/><Relationship Id="rId17" Type="http://schemas.openxmlformats.org/officeDocument/2006/relationships/image" Target="../media/image128.wmf"/><Relationship Id="rId16" Type="http://schemas.openxmlformats.org/officeDocument/2006/relationships/oleObject" Target="../embeddings/oleObject57.bin"/><Relationship Id="rId15" Type="http://schemas.openxmlformats.org/officeDocument/2006/relationships/image" Target="../media/image127.wmf"/><Relationship Id="rId14" Type="http://schemas.openxmlformats.org/officeDocument/2006/relationships/oleObject" Target="../embeddings/oleObject56.bin"/><Relationship Id="rId13" Type="http://schemas.openxmlformats.org/officeDocument/2006/relationships/image" Target="../media/image126.wmf"/><Relationship Id="rId12" Type="http://schemas.openxmlformats.org/officeDocument/2006/relationships/oleObject" Target="../embeddings/oleObject55.bin"/><Relationship Id="rId11" Type="http://schemas.openxmlformats.org/officeDocument/2006/relationships/image" Target="../media/image125.wmf"/><Relationship Id="rId10" Type="http://schemas.openxmlformats.org/officeDocument/2006/relationships/oleObject" Target="../embeddings/oleObject54.bin"/><Relationship Id="rId1" Type="http://schemas.openxmlformats.org/officeDocument/2006/relationships/image" Target="../media/image36.png"/></Relationships>
</file>

<file path=ppt/slides/_rels/slide106.xml.rels><?xml version="1.0" encoding="UTF-8" standalone="yes"?>
<Relationships xmlns="http://schemas.openxmlformats.org/package/2006/relationships"><Relationship Id="rId9" Type="http://schemas.openxmlformats.org/officeDocument/2006/relationships/vmlDrawing" Target="../drawings/vmlDrawing20.vml"/><Relationship Id="rId8" Type="http://schemas.openxmlformats.org/officeDocument/2006/relationships/slideLayout" Target="../slideLayouts/slideLayout2.xml"/><Relationship Id="rId7" Type="http://schemas.openxmlformats.org/officeDocument/2006/relationships/image" Target="../media/image133.wmf"/><Relationship Id="rId6" Type="http://schemas.openxmlformats.org/officeDocument/2006/relationships/oleObject" Target="../embeddings/oleObject62.bin"/><Relationship Id="rId5" Type="http://schemas.openxmlformats.org/officeDocument/2006/relationships/image" Target="../media/image132.wmf"/><Relationship Id="rId4" Type="http://schemas.openxmlformats.org/officeDocument/2006/relationships/oleObject" Target="../embeddings/oleObject61.bin"/><Relationship Id="rId3" Type="http://schemas.openxmlformats.org/officeDocument/2006/relationships/image" Target="../media/image131.wmf"/><Relationship Id="rId2" Type="http://schemas.openxmlformats.org/officeDocument/2006/relationships/oleObject" Target="../embeddings/oleObject60.bin"/><Relationship Id="rId1" Type="http://schemas.openxmlformats.org/officeDocument/2006/relationships/image" Target="../media/image36.png"/></Relationships>
</file>

<file path=ppt/slides/_rels/slide10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37.wmf"/><Relationship Id="rId7" Type="http://schemas.openxmlformats.org/officeDocument/2006/relationships/oleObject" Target="../embeddings/oleObject66.bin"/><Relationship Id="rId6" Type="http://schemas.openxmlformats.org/officeDocument/2006/relationships/image" Target="../media/image136.wmf"/><Relationship Id="rId5" Type="http://schemas.openxmlformats.org/officeDocument/2006/relationships/oleObject" Target="../embeddings/oleObject65.bin"/><Relationship Id="rId4" Type="http://schemas.openxmlformats.org/officeDocument/2006/relationships/image" Target="../media/image135.wmf"/><Relationship Id="rId3" Type="http://schemas.openxmlformats.org/officeDocument/2006/relationships/oleObject" Target="../embeddings/oleObject64.bin"/><Relationship Id="rId2" Type="http://schemas.openxmlformats.org/officeDocument/2006/relationships/image" Target="../media/image134.wmf"/><Relationship Id="rId10" Type="http://schemas.openxmlformats.org/officeDocument/2006/relationships/vmlDrawing" Target="../drawings/vmlDrawing21.vml"/><Relationship Id="rId1" Type="http://schemas.openxmlformats.org/officeDocument/2006/relationships/oleObject" Target="../embeddings/oleObject63.bin"/></Relationships>
</file>

<file path=ppt/slides/_rels/slide108.xml.rels><?xml version="1.0" encoding="UTF-8" standalone="yes"?>
<Relationships xmlns="http://schemas.openxmlformats.org/package/2006/relationships"><Relationship Id="rId9" Type="http://schemas.openxmlformats.org/officeDocument/2006/relationships/oleObject" Target="../embeddings/oleObject71.bin"/><Relationship Id="rId8" Type="http://schemas.openxmlformats.org/officeDocument/2006/relationships/image" Target="../media/image141.wmf"/><Relationship Id="rId7" Type="http://schemas.openxmlformats.org/officeDocument/2006/relationships/oleObject" Target="../embeddings/oleObject70.bin"/><Relationship Id="rId6" Type="http://schemas.openxmlformats.org/officeDocument/2006/relationships/image" Target="../media/image140.wmf"/><Relationship Id="rId5" Type="http://schemas.openxmlformats.org/officeDocument/2006/relationships/oleObject" Target="../embeddings/oleObject69.bin"/><Relationship Id="rId4" Type="http://schemas.openxmlformats.org/officeDocument/2006/relationships/image" Target="../media/image139.wmf"/><Relationship Id="rId3" Type="http://schemas.openxmlformats.org/officeDocument/2006/relationships/oleObject" Target="../embeddings/oleObject68.bin"/><Relationship Id="rId2" Type="http://schemas.openxmlformats.org/officeDocument/2006/relationships/image" Target="../media/image138.wmf"/><Relationship Id="rId12" Type="http://schemas.openxmlformats.org/officeDocument/2006/relationships/vmlDrawing" Target="../drawings/vmlDrawing22.vml"/><Relationship Id="rId11" Type="http://schemas.openxmlformats.org/officeDocument/2006/relationships/slideLayout" Target="../slideLayouts/slideLayout2.xml"/><Relationship Id="rId10" Type="http://schemas.openxmlformats.org/officeDocument/2006/relationships/image" Target="../media/image142.wmf"/><Relationship Id="rId1" Type="http://schemas.openxmlformats.org/officeDocument/2006/relationships/oleObject" Target="../embeddings/oleObject67.bin"/></Relationships>
</file>

<file path=ppt/slides/_rels/slide109.xml.rels><?xml version="1.0" encoding="UTF-8" standalone="yes"?>
<Relationships xmlns="http://schemas.openxmlformats.org/package/2006/relationships"><Relationship Id="rId8" Type="http://schemas.openxmlformats.org/officeDocument/2006/relationships/vmlDrawing" Target="../drawings/vmlDrawing23.vml"/><Relationship Id="rId7" Type="http://schemas.openxmlformats.org/officeDocument/2006/relationships/slideLayout" Target="../slideLayouts/slideLayout2.xml"/><Relationship Id="rId6" Type="http://schemas.openxmlformats.org/officeDocument/2006/relationships/image" Target="../media/image145.wmf"/><Relationship Id="rId5" Type="http://schemas.openxmlformats.org/officeDocument/2006/relationships/oleObject" Target="../embeddings/oleObject74.bin"/><Relationship Id="rId4" Type="http://schemas.openxmlformats.org/officeDocument/2006/relationships/image" Target="../media/image144.wmf"/><Relationship Id="rId3" Type="http://schemas.openxmlformats.org/officeDocument/2006/relationships/oleObject" Target="../embeddings/oleObject73.bin"/><Relationship Id="rId2" Type="http://schemas.openxmlformats.org/officeDocument/2006/relationships/image" Target="../media/image143.wmf"/><Relationship Id="rId1" Type="http://schemas.openxmlformats.org/officeDocument/2006/relationships/oleObject" Target="../embeddings/oleObject72.bin"/></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2.pn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6.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7.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9.emf"/></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3.png"/></Relationships>
</file>

<file path=ppt/slides/_rels/slide12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53.wmf"/><Relationship Id="rId7" Type="http://schemas.openxmlformats.org/officeDocument/2006/relationships/oleObject" Target="../embeddings/oleObject78.bin"/><Relationship Id="rId6" Type="http://schemas.openxmlformats.org/officeDocument/2006/relationships/image" Target="../media/image152.wmf"/><Relationship Id="rId5" Type="http://schemas.openxmlformats.org/officeDocument/2006/relationships/oleObject" Target="../embeddings/oleObject77.bin"/><Relationship Id="rId4" Type="http://schemas.openxmlformats.org/officeDocument/2006/relationships/image" Target="../media/image151.wmf"/><Relationship Id="rId3" Type="http://schemas.openxmlformats.org/officeDocument/2006/relationships/oleObject" Target="../embeddings/oleObject76.bin"/><Relationship Id="rId2" Type="http://schemas.openxmlformats.org/officeDocument/2006/relationships/image" Target="../media/image150.wmf"/><Relationship Id="rId10" Type="http://schemas.openxmlformats.org/officeDocument/2006/relationships/vmlDrawing" Target="../drawings/vmlDrawing24.vml"/><Relationship Id="rId1" Type="http://schemas.openxmlformats.org/officeDocument/2006/relationships/oleObject" Target="../embeddings/oleObject75.bin"/></Relationships>
</file>

<file path=ppt/slides/_rels/slide121.xml.rels><?xml version="1.0" encoding="UTF-8" standalone="yes"?>
<Relationships xmlns="http://schemas.openxmlformats.org/package/2006/relationships"><Relationship Id="rId9" Type="http://schemas.openxmlformats.org/officeDocument/2006/relationships/oleObject" Target="../embeddings/oleObject83.bin"/><Relationship Id="rId8" Type="http://schemas.openxmlformats.org/officeDocument/2006/relationships/image" Target="../media/image156.wmf"/><Relationship Id="rId7" Type="http://schemas.openxmlformats.org/officeDocument/2006/relationships/oleObject" Target="../embeddings/oleObject82.bin"/><Relationship Id="rId6" Type="http://schemas.openxmlformats.org/officeDocument/2006/relationships/image" Target="../media/image155.wmf"/><Relationship Id="rId5" Type="http://schemas.openxmlformats.org/officeDocument/2006/relationships/oleObject" Target="../embeddings/oleObject81.bin"/><Relationship Id="rId4" Type="http://schemas.openxmlformats.org/officeDocument/2006/relationships/image" Target="../media/image154.wmf"/><Relationship Id="rId3" Type="http://schemas.openxmlformats.org/officeDocument/2006/relationships/oleObject" Target="../embeddings/oleObject80.bin"/><Relationship Id="rId2" Type="http://schemas.openxmlformats.org/officeDocument/2006/relationships/image" Target="../media/image151.wmf"/><Relationship Id="rId16" Type="http://schemas.openxmlformats.org/officeDocument/2006/relationships/vmlDrawing" Target="../drawings/vmlDrawing25.vml"/><Relationship Id="rId15" Type="http://schemas.openxmlformats.org/officeDocument/2006/relationships/slideLayout" Target="../slideLayouts/slideLayout2.xml"/><Relationship Id="rId14" Type="http://schemas.openxmlformats.org/officeDocument/2006/relationships/image" Target="../media/image159.wmf"/><Relationship Id="rId13" Type="http://schemas.openxmlformats.org/officeDocument/2006/relationships/oleObject" Target="../embeddings/oleObject85.bin"/><Relationship Id="rId12" Type="http://schemas.openxmlformats.org/officeDocument/2006/relationships/image" Target="../media/image158.wmf"/><Relationship Id="rId11" Type="http://schemas.openxmlformats.org/officeDocument/2006/relationships/oleObject" Target="../embeddings/oleObject84.bin"/><Relationship Id="rId10" Type="http://schemas.openxmlformats.org/officeDocument/2006/relationships/image" Target="../media/image157.wmf"/><Relationship Id="rId1" Type="http://schemas.openxmlformats.org/officeDocument/2006/relationships/oleObject" Target="../embeddings/oleObject79.bin"/></Relationships>
</file>

<file path=ppt/slides/_rels/slide122.xml.rels><?xml version="1.0" encoding="UTF-8" standalone="yes"?>
<Relationships xmlns="http://schemas.openxmlformats.org/package/2006/relationships"><Relationship Id="rId6" Type="http://schemas.openxmlformats.org/officeDocument/2006/relationships/vmlDrawing" Target="../drawings/vmlDrawing26.vml"/><Relationship Id="rId5" Type="http://schemas.openxmlformats.org/officeDocument/2006/relationships/slideLayout" Target="../slideLayouts/slideLayout2.xml"/><Relationship Id="rId4" Type="http://schemas.openxmlformats.org/officeDocument/2006/relationships/image" Target="../media/image160.wmf"/><Relationship Id="rId3" Type="http://schemas.openxmlformats.org/officeDocument/2006/relationships/oleObject" Target="../embeddings/oleObject87.bin"/><Relationship Id="rId2" Type="http://schemas.openxmlformats.org/officeDocument/2006/relationships/image" Target="../media/image155.wmf"/><Relationship Id="rId1" Type="http://schemas.openxmlformats.org/officeDocument/2006/relationships/oleObject" Target="../embeddings/oleObject86.bin"/></Relationships>
</file>

<file path=ppt/slides/_rels/slide123.xml.rels><?xml version="1.0" encoding="UTF-8" standalone="yes"?>
<Relationships xmlns="http://schemas.openxmlformats.org/package/2006/relationships"><Relationship Id="rId6" Type="http://schemas.openxmlformats.org/officeDocument/2006/relationships/vmlDrawing" Target="../drawings/vmlDrawing27.vml"/><Relationship Id="rId5" Type="http://schemas.openxmlformats.org/officeDocument/2006/relationships/slideLayout" Target="../slideLayouts/slideLayout2.xml"/><Relationship Id="rId4" Type="http://schemas.openxmlformats.org/officeDocument/2006/relationships/image" Target="../media/image161.wmf"/><Relationship Id="rId3" Type="http://schemas.openxmlformats.org/officeDocument/2006/relationships/oleObject" Target="../embeddings/oleObject89.bin"/><Relationship Id="rId2" Type="http://schemas.openxmlformats.org/officeDocument/2006/relationships/image" Target="../media/image160.wmf"/><Relationship Id="rId1" Type="http://schemas.openxmlformats.org/officeDocument/2006/relationships/oleObject" Target="../embeddings/oleObject88.bin"/></Relationships>
</file>

<file path=ppt/slides/_rels/slide124.xml.rels><?xml version="1.0" encoding="UTF-8" standalone="yes"?>
<Relationships xmlns="http://schemas.openxmlformats.org/package/2006/relationships"><Relationship Id="rId7" Type="http://schemas.openxmlformats.org/officeDocument/2006/relationships/vmlDrawing" Target="../drawings/vmlDrawing28.vml"/><Relationship Id="rId6" Type="http://schemas.openxmlformats.org/officeDocument/2006/relationships/slideLayout" Target="../slideLayouts/slideLayout7.xml"/><Relationship Id="rId5" Type="http://schemas.openxmlformats.org/officeDocument/2006/relationships/oleObject" Target="../embeddings/oleObject93.bin"/><Relationship Id="rId4" Type="http://schemas.openxmlformats.org/officeDocument/2006/relationships/oleObject" Target="../embeddings/oleObject92.bin"/><Relationship Id="rId3" Type="http://schemas.openxmlformats.org/officeDocument/2006/relationships/oleObject" Target="../embeddings/oleObject91.bin"/><Relationship Id="rId2" Type="http://schemas.openxmlformats.org/officeDocument/2006/relationships/image" Target="../media/image162.wmf"/><Relationship Id="rId1" Type="http://schemas.openxmlformats.org/officeDocument/2006/relationships/oleObject" Target="../embeddings/oleObject90.bin"/></Relationships>
</file>

<file path=ppt/slides/_rels/slide125.xml.rels><?xml version="1.0" encoding="UTF-8" standalone="yes"?>
<Relationships xmlns="http://schemas.openxmlformats.org/package/2006/relationships"><Relationship Id="rId8" Type="http://schemas.openxmlformats.org/officeDocument/2006/relationships/vmlDrawing" Target="../drawings/vmlDrawing29.vml"/><Relationship Id="rId7" Type="http://schemas.openxmlformats.org/officeDocument/2006/relationships/slideLayout" Target="../slideLayouts/slideLayout7.xml"/><Relationship Id="rId6" Type="http://schemas.openxmlformats.org/officeDocument/2006/relationships/oleObject" Target="../embeddings/oleObject97.bin"/><Relationship Id="rId5" Type="http://schemas.openxmlformats.org/officeDocument/2006/relationships/image" Target="../media/image164.wmf"/><Relationship Id="rId4" Type="http://schemas.openxmlformats.org/officeDocument/2006/relationships/oleObject" Target="../embeddings/oleObject96.bin"/><Relationship Id="rId3" Type="http://schemas.openxmlformats.org/officeDocument/2006/relationships/oleObject" Target="../embeddings/oleObject95.bin"/><Relationship Id="rId2" Type="http://schemas.openxmlformats.org/officeDocument/2006/relationships/image" Target="../media/image163.wmf"/><Relationship Id="rId1" Type="http://schemas.openxmlformats.org/officeDocument/2006/relationships/oleObject" Target="../embeddings/oleObject94.bin"/></Relationships>
</file>

<file path=ppt/slides/_rels/slide126.xml.rels><?xml version="1.0" encoding="UTF-8" standalone="yes"?>
<Relationships xmlns="http://schemas.openxmlformats.org/package/2006/relationships"><Relationship Id="rId4" Type="http://schemas.openxmlformats.org/officeDocument/2006/relationships/vmlDrawing" Target="../drawings/vmlDrawing30.vml"/><Relationship Id="rId3" Type="http://schemas.openxmlformats.org/officeDocument/2006/relationships/slideLayout" Target="../slideLayouts/slideLayout7.xml"/><Relationship Id="rId2" Type="http://schemas.openxmlformats.org/officeDocument/2006/relationships/image" Target="../media/image165.emf"/><Relationship Id="rId1" Type="http://schemas.openxmlformats.org/officeDocument/2006/relationships/oleObject" Target="../embeddings/oleObject98.bin"/></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4" Type="http://schemas.openxmlformats.org/officeDocument/2006/relationships/vmlDrawing" Target="../drawings/vmlDrawing31.vml"/><Relationship Id="rId3" Type="http://schemas.openxmlformats.org/officeDocument/2006/relationships/slideLayout" Target="../slideLayouts/slideLayout2.xml"/><Relationship Id="rId2" Type="http://schemas.openxmlformats.org/officeDocument/2006/relationships/image" Target="../media/image155.wmf"/><Relationship Id="rId1" Type="http://schemas.openxmlformats.org/officeDocument/2006/relationships/oleObject" Target="../embeddings/oleObject99.bin"/></Relationships>
</file>

<file path=ppt/slides/_rels/slide129.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vmlDrawing" Target="../drawings/vmlDrawing32.vml"/><Relationship Id="rId3" Type="http://schemas.openxmlformats.org/officeDocument/2006/relationships/slideLayout" Target="../slideLayouts/slideLayout2.xml"/><Relationship Id="rId2" Type="http://schemas.openxmlformats.org/officeDocument/2006/relationships/image" Target="../media/image155.wmf"/><Relationship Id="rId1" Type="http://schemas.openxmlformats.org/officeDocument/2006/relationships/oleObject" Target="../embeddings/oleObject100.bin"/></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4.png"/></Relationships>
</file>

<file path=ppt/slides/_rels/slide130.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vmlDrawing" Target="../drawings/vmlDrawing33.vml"/><Relationship Id="rId3" Type="http://schemas.openxmlformats.org/officeDocument/2006/relationships/slideLayout" Target="../slideLayouts/slideLayout2.xml"/><Relationship Id="rId2" Type="http://schemas.openxmlformats.org/officeDocument/2006/relationships/image" Target="../media/image155.wmf"/><Relationship Id="rId1" Type="http://schemas.openxmlformats.org/officeDocument/2006/relationships/oleObject" Target="../embeddings/oleObject101.bin"/></Relationships>
</file>

<file path=ppt/slides/_rels/slide131.xml.rels><?xml version="1.0" encoding="UTF-8" standalone="yes"?>
<Relationships xmlns="http://schemas.openxmlformats.org/package/2006/relationships"><Relationship Id="rId4" Type="http://schemas.openxmlformats.org/officeDocument/2006/relationships/vmlDrawing" Target="../drawings/vmlDrawing34.vml"/><Relationship Id="rId3" Type="http://schemas.openxmlformats.org/officeDocument/2006/relationships/slideLayout" Target="../slideLayouts/slideLayout2.xml"/><Relationship Id="rId2" Type="http://schemas.openxmlformats.org/officeDocument/2006/relationships/image" Target="../media/image155.wmf"/><Relationship Id="rId1" Type="http://schemas.openxmlformats.org/officeDocument/2006/relationships/oleObject" Target="../embeddings/oleObject102.bin"/></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7.png"/><Relationship Id="rId2" Type="http://schemas.openxmlformats.org/officeDocument/2006/relationships/tags" Target="../tags/tag1.xml"/><Relationship Id="rId1" Type="http://schemas.openxmlformats.org/officeDocument/2006/relationships/image" Target="../media/image166.png"/></Relationships>
</file>

<file path=ppt/slides/_rels/slide136.xml.rels><?xml version="1.0" encoding="UTF-8" standalone="yes"?>
<Relationships xmlns="http://schemas.openxmlformats.org/package/2006/relationships"><Relationship Id="rId5" Type="http://schemas.openxmlformats.org/officeDocument/2006/relationships/slideLayout" Target="../slideLayouts/slideLayout57.xml"/><Relationship Id="rId4" Type="http://schemas.openxmlformats.org/officeDocument/2006/relationships/image" Target="../media/image166.png"/><Relationship Id="rId3" Type="http://schemas.openxmlformats.org/officeDocument/2006/relationships/tags" Target="../tags/tag3.xml"/><Relationship Id="rId2" Type="http://schemas.openxmlformats.org/officeDocument/2006/relationships/image" Target="../media/image168.png"/><Relationship Id="rId1" Type="http://schemas.openxmlformats.org/officeDocument/2006/relationships/tags" Target="../tags/tag2.xml"/></Relationships>
</file>

<file path=ppt/slides/_rels/slide137.xml.rels><?xml version="1.0" encoding="UTF-8" standalone="yes"?>
<Relationships xmlns="http://schemas.openxmlformats.org/package/2006/relationships"><Relationship Id="rId8" Type="http://schemas.openxmlformats.org/officeDocument/2006/relationships/vmlDrawing" Target="../drawings/vmlDrawing35.vml"/><Relationship Id="rId7" Type="http://schemas.openxmlformats.org/officeDocument/2006/relationships/slideLayout" Target="../slideLayouts/slideLayout57.xml"/><Relationship Id="rId6" Type="http://schemas.openxmlformats.org/officeDocument/2006/relationships/image" Target="../media/image166.png"/><Relationship Id="rId5" Type="http://schemas.openxmlformats.org/officeDocument/2006/relationships/tags" Target="../tags/tag4.xml"/><Relationship Id="rId4" Type="http://schemas.openxmlformats.org/officeDocument/2006/relationships/image" Target="../media/image169.wmf"/><Relationship Id="rId3" Type="http://schemas.openxmlformats.org/officeDocument/2006/relationships/oleObject" Target="../embeddings/oleObject104.bin"/><Relationship Id="rId2" Type="http://schemas.openxmlformats.org/officeDocument/2006/relationships/image" Target="../media/image155.wmf"/><Relationship Id="rId1" Type="http://schemas.openxmlformats.org/officeDocument/2006/relationships/oleObject" Target="../embeddings/oleObject103.bin"/></Relationships>
</file>

<file path=ppt/slides/_rels/slide138.xml.rels><?xml version="1.0" encoding="UTF-8" standalone="yes"?>
<Relationships xmlns="http://schemas.openxmlformats.org/package/2006/relationships"><Relationship Id="rId4" Type="http://schemas.openxmlformats.org/officeDocument/2006/relationships/slideLayout" Target="../slideLayouts/slideLayout57.xml"/><Relationship Id="rId3" Type="http://schemas.openxmlformats.org/officeDocument/2006/relationships/image" Target="../media/image166.png"/><Relationship Id="rId2" Type="http://schemas.openxmlformats.org/officeDocument/2006/relationships/tags" Target="../tags/tag5.xml"/><Relationship Id="rId1" Type="http://schemas.openxmlformats.org/officeDocument/2006/relationships/image" Target="../media/image170.png"/></Relationships>
</file>

<file path=ppt/slides/_rels/slide139.xml.rels><?xml version="1.0" encoding="UTF-8" standalone="yes"?>
<Relationships xmlns="http://schemas.openxmlformats.org/package/2006/relationships"><Relationship Id="rId9" Type="http://schemas.openxmlformats.org/officeDocument/2006/relationships/slideLayout" Target="../slideLayouts/slideLayout57.xml"/><Relationship Id="rId8" Type="http://schemas.openxmlformats.org/officeDocument/2006/relationships/image" Target="../media/image174.png"/><Relationship Id="rId7" Type="http://schemas.openxmlformats.org/officeDocument/2006/relationships/tags" Target="../tags/tag7.xml"/><Relationship Id="rId6" Type="http://schemas.openxmlformats.org/officeDocument/2006/relationships/image" Target="../media/image166.png"/><Relationship Id="rId5" Type="http://schemas.openxmlformats.org/officeDocument/2006/relationships/tags" Target="../tags/tag6.xml"/><Relationship Id="rId4" Type="http://schemas.openxmlformats.org/officeDocument/2006/relationships/image" Target="../media/image173.wmf"/><Relationship Id="rId3" Type="http://schemas.openxmlformats.org/officeDocument/2006/relationships/oleObject" Target="../embeddings/oleObject105.bin"/><Relationship Id="rId2" Type="http://schemas.openxmlformats.org/officeDocument/2006/relationships/image" Target="../media/image172.png"/><Relationship Id="rId11" Type="http://schemas.openxmlformats.org/officeDocument/2006/relationships/notesSlide" Target="../notesSlides/notesSlide9.xml"/><Relationship Id="rId10" Type="http://schemas.openxmlformats.org/officeDocument/2006/relationships/vmlDrawing" Target="../drawings/vmlDrawing36.vml"/><Relationship Id="rId1" Type="http://schemas.openxmlformats.org/officeDocument/2006/relationships/image" Target="../media/image17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5.png"/></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175.png"/></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176.png"/></Relationships>
</file>

<file path=ppt/slides/_rels/slide142.xml.rels><?xml version="1.0" encoding="UTF-8" standalone="yes"?>
<Relationships xmlns="http://schemas.openxmlformats.org/package/2006/relationships"><Relationship Id="rId3" Type="http://schemas.openxmlformats.org/officeDocument/2006/relationships/slideLayout" Target="../slideLayouts/slideLayout57.xml"/><Relationship Id="rId2" Type="http://schemas.openxmlformats.org/officeDocument/2006/relationships/image" Target="../media/image178.png"/><Relationship Id="rId1" Type="http://schemas.openxmlformats.org/officeDocument/2006/relationships/image" Target="../media/image177.png"/></Relationships>
</file>

<file path=ppt/slides/_rels/slide143.xml.rels><?xml version="1.0" encoding="UTF-8" standalone="yes"?>
<Relationships xmlns="http://schemas.openxmlformats.org/package/2006/relationships"><Relationship Id="rId3" Type="http://schemas.openxmlformats.org/officeDocument/2006/relationships/slideLayout" Target="../slideLayouts/slideLayout57.xml"/><Relationship Id="rId2" Type="http://schemas.openxmlformats.org/officeDocument/2006/relationships/image" Target="../media/image180.png"/><Relationship Id="rId1" Type="http://schemas.openxmlformats.org/officeDocument/2006/relationships/image" Target="../media/image179.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7.xml"/><Relationship Id="rId1" Type="http://schemas.openxmlformats.org/officeDocument/2006/relationships/image" Target="../media/image181.png"/></Relationships>
</file>

<file path=ppt/slides/_rels/slide146.xml.rels><?xml version="1.0" encoding="UTF-8" standalone="yes"?>
<Relationships xmlns="http://schemas.openxmlformats.org/package/2006/relationships"><Relationship Id="rId4" Type="http://schemas.openxmlformats.org/officeDocument/2006/relationships/vmlDrawing" Target="../drawings/vmlDrawing37.vml"/><Relationship Id="rId3" Type="http://schemas.openxmlformats.org/officeDocument/2006/relationships/slideLayout" Target="../slideLayouts/slideLayout2.xml"/><Relationship Id="rId2" Type="http://schemas.openxmlformats.org/officeDocument/2006/relationships/image" Target="../media/image182.wmf"/><Relationship Id="rId1" Type="http://schemas.openxmlformats.org/officeDocument/2006/relationships/oleObject" Target="../embeddings/oleObject106.bin"/></Relationships>
</file>

<file path=ppt/slides/_rels/slide147.xml.rels><?xml version="1.0" encoding="UTF-8" standalone="yes"?>
<Relationships xmlns="http://schemas.openxmlformats.org/package/2006/relationships"><Relationship Id="rId9" Type="http://schemas.openxmlformats.org/officeDocument/2006/relationships/oleObject" Target="../embeddings/oleObject111.bin"/><Relationship Id="rId8" Type="http://schemas.openxmlformats.org/officeDocument/2006/relationships/image" Target="../media/image186.wmf"/><Relationship Id="rId7" Type="http://schemas.openxmlformats.org/officeDocument/2006/relationships/oleObject" Target="../embeddings/oleObject110.bin"/><Relationship Id="rId6" Type="http://schemas.openxmlformats.org/officeDocument/2006/relationships/image" Target="../media/image185.wmf"/><Relationship Id="rId5" Type="http://schemas.openxmlformats.org/officeDocument/2006/relationships/oleObject" Target="../embeddings/oleObject109.bin"/><Relationship Id="rId4" Type="http://schemas.openxmlformats.org/officeDocument/2006/relationships/image" Target="../media/image184.wmf"/><Relationship Id="rId3" Type="http://schemas.openxmlformats.org/officeDocument/2006/relationships/oleObject" Target="../embeddings/oleObject108.bin"/><Relationship Id="rId2" Type="http://schemas.openxmlformats.org/officeDocument/2006/relationships/image" Target="../media/image183.wmf"/><Relationship Id="rId16" Type="http://schemas.openxmlformats.org/officeDocument/2006/relationships/vmlDrawing" Target="../drawings/vmlDrawing38.vml"/><Relationship Id="rId15" Type="http://schemas.openxmlformats.org/officeDocument/2006/relationships/slideLayout" Target="../slideLayouts/slideLayout2.xml"/><Relationship Id="rId14" Type="http://schemas.openxmlformats.org/officeDocument/2006/relationships/image" Target="../media/image189.wmf"/><Relationship Id="rId13" Type="http://schemas.openxmlformats.org/officeDocument/2006/relationships/oleObject" Target="../embeddings/oleObject113.bin"/><Relationship Id="rId12" Type="http://schemas.openxmlformats.org/officeDocument/2006/relationships/image" Target="../media/image188.wmf"/><Relationship Id="rId11" Type="http://schemas.openxmlformats.org/officeDocument/2006/relationships/oleObject" Target="../embeddings/oleObject112.bin"/><Relationship Id="rId10" Type="http://schemas.openxmlformats.org/officeDocument/2006/relationships/image" Target="../media/image187.wmf"/><Relationship Id="rId1" Type="http://schemas.openxmlformats.org/officeDocument/2006/relationships/oleObject" Target="../embeddings/oleObject107.bin"/></Relationships>
</file>

<file path=ppt/slides/_rels/slide148.xml.rels><?xml version="1.0" encoding="UTF-8" standalone="yes"?>
<Relationships xmlns="http://schemas.openxmlformats.org/package/2006/relationships"><Relationship Id="rId9" Type="http://schemas.openxmlformats.org/officeDocument/2006/relationships/oleObject" Target="../embeddings/oleObject118.bin"/><Relationship Id="rId8" Type="http://schemas.openxmlformats.org/officeDocument/2006/relationships/image" Target="../media/image193.wmf"/><Relationship Id="rId7" Type="http://schemas.openxmlformats.org/officeDocument/2006/relationships/oleObject" Target="../embeddings/oleObject117.bin"/><Relationship Id="rId6" Type="http://schemas.openxmlformats.org/officeDocument/2006/relationships/image" Target="../media/image192.wmf"/><Relationship Id="rId5" Type="http://schemas.openxmlformats.org/officeDocument/2006/relationships/oleObject" Target="../embeddings/oleObject116.bin"/><Relationship Id="rId4" Type="http://schemas.openxmlformats.org/officeDocument/2006/relationships/image" Target="../media/image191.wmf"/><Relationship Id="rId3" Type="http://schemas.openxmlformats.org/officeDocument/2006/relationships/oleObject" Target="../embeddings/oleObject115.bin"/><Relationship Id="rId2" Type="http://schemas.openxmlformats.org/officeDocument/2006/relationships/image" Target="../media/image190.wmf"/><Relationship Id="rId18" Type="http://schemas.openxmlformats.org/officeDocument/2006/relationships/vmlDrawing" Target="../drawings/vmlDrawing39.vml"/><Relationship Id="rId17" Type="http://schemas.openxmlformats.org/officeDocument/2006/relationships/slideLayout" Target="../slideLayouts/slideLayout2.xml"/><Relationship Id="rId16" Type="http://schemas.openxmlformats.org/officeDocument/2006/relationships/image" Target="../media/image197.wmf"/><Relationship Id="rId15" Type="http://schemas.openxmlformats.org/officeDocument/2006/relationships/oleObject" Target="../embeddings/oleObject121.bin"/><Relationship Id="rId14" Type="http://schemas.openxmlformats.org/officeDocument/2006/relationships/image" Target="../media/image196.wmf"/><Relationship Id="rId13" Type="http://schemas.openxmlformats.org/officeDocument/2006/relationships/oleObject" Target="../embeddings/oleObject120.bin"/><Relationship Id="rId12" Type="http://schemas.openxmlformats.org/officeDocument/2006/relationships/image" Target="../media/image195.wmf"/><Relationship Id="rId11" Type="http://schemas.openxmlformats.org/officeDocument/2006/relationships/oleObject" Target="../embeddings/oleObject119.bin"/><Relationship Id="rId10" Type="http://schemas.openxmlformats.org/officeDocument/2006/relationships/image" Target="../media/image194.wmf"/><Relationship Id="rId1" Type="http://schemas.openxmlformats.org/officeDocument/2006/relationships/oleObject" Target="../embeddings/oleObject114.bin"/></Relationships>
</file>

<file path=ppt/slides/_rels/slide149.xml.rels><?xml version="1.0" encoding="UTF-8" standalone="yes"?>
<Relationships xmlns="http://schemas.openxmlformats.org/package/2006/relationships"><Relationship Id="rId5" Type="http://schemas.openxmlformats.org/officeDocument/2006/relationships/vmlDrawing" Target="../drawings/vmlDrawing40.vml"/><Relationship Id="rId4" Type="http://schemas.openxmlformats.org/officeDocument/2006/relationships/slideLayout" Target="../slideLayouts/slideLayout2.xml"/><Relationship Id="rId3" Type="http://schemas.openxmlformats.org/officeDocument/2006/relationships/image" Target="../media/image198.wmf"/><Relationship Id="rId2" Type="http://schemas.openxmlformats.org/officeDocument/2006/relationships/oleObject" Target="../embeddings/oleObject122.bin"/><Relationship Id="rId1" Type="http://schemas.openxmlformats.org/officeDocument/2006/relationships/image" Target="../media/image3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6.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0.png"/><Relationship Id="rId1" Type="http://schemas.openxmlformats.org/officeDocument/2006/relationships/image" Target="../media/image199.png"/></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1.png"/></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2.png"/></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image" Target="../media/image203.png"/></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image" Target="../media/image204.png"/></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image" Target="../media/image205.png"/></Relationships>
</file>

<file path=ppt/slides/_rels/slide158.xml.rels><?xml version="1.0" encoding="UTF-8" standalone="yes"?>
<Relationships xmlns="http://schemas.openxmlformats.org/package/2006/relationships"><Relationship Id="rId5" Type="http://schemas.openxmlformats.org/officeDocument/2006/relationships/slideLayout" Target="../slideLayouts/slideLayout51.xml"/><Relationship Id="rId4" Type="http://schemas.openxmlformats.org/officeDocument/2006/relationships/image" Target="../media/image209.png"/><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image" Target="../media/image206.png"/></Relationships>
</file>

<file path=ppt/slides/_rels/slide159.xml.rels><?xml version="1.0" encoding="UTF-8" standalone="yes"?>
<Relationships xmlns="http://schemas.openxmlformats.org/package/2006/relationships"><Relationship Id="rId5" Type="http://schemas.openxmlformats.org/officeDocument/2006/relationships/slideLayout" Target="../slideLayouts/slideLayout51.xml"/><Relationship Id="rId4" Type="http://schemas.openxmlformats.org/officeDocument/2006/relationships/image" Target="../media/image207.png"/><Relationship Id="rId3" Type="http://schemas.openxmlformats.org/officeDocument/2006/relationships/image" Target="../media/image210.png"/><Relationship Id="rId2" Type="http://schemas.openxmlformats.org/officeDocument/2006/relationships/image" Target="../media/image208.png"/><Relationship Id="rId1" Type="http://schemas.openxmlformats.org/officeDocument/2006/relationships/image" Target="../media/image206.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7.png"/></Relationships>
</file>

<file path=ppt/slides/_rels/slide160.xml.rels><?xml version="1.0" encoding="UTF-8" standalone="yes"?>
<Relationships xmlns="http://schemas.openxmlformats.org/package/2006/relationships"><Relationship Id="rId6" Type="http://schemas.openxmlformats.org/officeDocument/2006/relationships/slideLayout" Target="../slideLayouts/slideLayout51.xml"/><Relationship Id="rId5" Type="http://schemas.openxmlformats.org/officeDocument/2006/relationships/image" Target="../media/image211.png"/><Relationship Id="rId4" Type="http://schemas.openxmlformats.org/officeDocument/2006/relationships/image" Target="../media/image207.png"/><Relationship Id="rId3" Type="http://schemas.openxmlformats.org/officeDocument/2006/relationships/image" Target="../media/image210.png"/><Relationship Id="rId2" Type="http://schemas.openxmlformats.org/officeDocument/2006/relationships/image" Target="../media/image208.png"/><Relationship Id="rId1" Type="http://schemas.openxmlformats.org/officeDocument/2006/relationships/image" Target="../media/image206.png"/></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image" Target="../media/image212.png"/></Relationships>
</file>

<file path=ppt/slides/_rels/slide16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51.xml"/><Relationship Id="rId2" Type="http://schemas.openxmlformats.org/officeDocument/2006/relationships/image" Target="../media/image214.png"/><Relationship Id="rId1" Type="http://schemas.openxmlformats.org/officeDocument/2006/relationships/image" Target="../media/image213.png"/></Relationships>
</file>

<file path=ppt/slides/_rels/slide163.xml.rels><?xml version="1.0" encoding="UTF-8" standalone="yes"?>
<Relationships xmlns="http://schemas.openxmlformats.org/package/2006/relationships"><Relationship Id="rId6" Type="http://schemas.openxmlformats.org/officeDocument/2006/relationships/vmlDrawing" Target="../drawings/vmlDrawing41.vml"/><Relationship Id="rId5" Type="http://schemas.openxmlformats.org/officeDocument/2006/relationships/slideLayout" Target="../slideLayouts/slideLayout2.xml"/><Relationship Id="rId4" Type="http://schemas.openxmlformats.org/officeDocument/2006/relationships/image" Target="../media/image216.wmf"/><Relationship Id="rId3" Type="http://schemas.openxmlformats.org/officeDocument/2006/relationships/oleObject" Target="../embeddings/oleObject124.bin"/><Relationship Id="rId2" Type="http://schemas.openxmlformats.org/officeDocument/2006/relationships/image" Target="../media/image215.wmf"/><Relationship Id="rId1" Type="http://schemas.openxmlformats.org/officeDocument/2006/relationships/oleObject" Target="../embeddings/oleObject123.bin"/></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image" Target="../media/image217.png"/></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image" Target="../media/image218.png"/></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image" Target="../media/image219.png"/></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1.xml"/><Relationship Id="rId1" Type="http://schemas.openxmlformats.org/officeDocument/2006/relationships/image" Target="../media/image220.png"/></Relationships>
</file>

<file path=ppt/slides/_rels/slide16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24.wmf"/><Relationship Id="rId7" Type="http://schemas.openxmlformats.org/officeDocument/2006/relationships/oleObject" Target="../embeddings/oleObject128.bin"/><Relationship Id="rId6" Type="http://schemas.openxmlformats.org/officeDocument/2006/relationships/image" Target="../media/image223.wmf"/><Relationship Id="rId5" Type="http://schemas.openxmlformats.org/officeDocument/2006/relationships/oleObject" Target="../embeddings/oleObject127.bin"/><Relationship Id="rId4" Type="http://schemas.openxmlformats.org/officeDocument/2006/relationships/image" Target="../media/image222.wmf"/><Relationship Id="rId3" Type="http://schemas.openxmlformats.org/officeDocument/2006/relationships/oleObject" Target="../embeddings/oleObject126.bin"/><Relationship Id="rId2" Type="http://schemas.openxmlformats.org/officeDocument/2006/relationships/image" Target="../media/image221.wmf"/><Relationship Id="rId10" Type="http://schemas.openxmlformats.org/officeDocument/2006/relationships/vmlDrawing" Target="../drawings/vmlDrawing42.vml"/><Relationship Id="rId1" Type="http://schemas.openxmlformats.org/officeDocument/2006/relationships/oleObject" Target="../embeddings/oleObject125.bin"/></Relationships>
</file>

<file path=ppt/slides/_rels/slide169.xml.rels><?xml version="1.0" encoding="UTF-8" standalone="yes"?>
<Relationships xmlns="http://schemas.openxmlformats.org/package/2006/relationships"><Relationship Id="rId6" Type="http://schemas.openxmlformats.org/officeDocument/2006/relationships/vmlDrawing" Target="../drawings/vmlDrawing43.vml"/><Relationship Id="rId5" Type="http://schemas.openxmlformats.org/officeDocument/2006/relationships/slideLayout" Target="../slideLayouts/slideLayout46.xml"/><Relationship Id="rId4" Type="http://schemas.openxmlformats.org/officeDocument/2006/relationships/image" Target="../media/image226.wmf"/><Relationship Id="rId3" Type="http://schemas.openxmlformats.org/officeDocument/2006/relationships/oleObject" Target="../embeddings/oleObject130.bin"/><Relationship Id="rId2" Type="http://schemas.openxmlformats.org/officeDocument/2006/relationships/image" Target="../media/image225.wmf"/><Relationship Id="rId1" Type="http://schemas.openxmlformats.org/officeDocument/2006/relationships/oleObject" Target="../embeddings/oleObject129.bin"/></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8.png"/></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image" Target="../media/image227.png"/></Relationships>
</file>

<file path=ppt/slides/_rels/slide171.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image" Target="../media/image228.png"/></Relationships>
</file>

<file path=ppt/slides/_rels/slide17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9.jpeg"/></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8" Type="http://schemas.openxmlformats.org/officeDocument/2006/relationships/vmlDrawing" Target="../drawings/vmlDrawing44.vml"/><Relationship Id="rId7" Type="http://schemas.openxmlformats.org/officeDocument/2006/relationships/slideLayout" Target="../slideLayouts/slideLayout2.xml"/><Relationship Id="rId6" Type="http://schemas.openxmlformats.org/officeDocument/2006/relationships/image" Target="../media/image224.wmf"/><Relationship Id="rId5" Type="http://schemas.openxmlformats.org/officeDocument/2006/relationships/oleObject" Target="../embeddings/oleObject133.bin"/><Relationship Id="rId4" Type="http://schemas.openxmlformats.org/officeDocument/2006/relationships/image" Target="../media/image231.wmf"/><Relationship Id="rId3" Type="http://schemas.openxmlformats.org/officeDocument/2006/relationships/oleObject" Target="../embeddings/oleObject132.bin"/><Relationship Id="rId2" Type="http://schemas.openxmlformats.org/officeDocument/2006/relationships/image" Target="../media/image230.wmf"/><Relationship Id="rId1" Type="http://schemas.openxmlformats.org/officeDocument/2006/relationships/oleObject" Target="../embeddings/oleObject131.bin"/></Relationships>
</file>

<file path=ppt/slides/_rels/slide176.xml.rels><?xml version="1.0" encoding="UTF-8" standalone="yes"?>
<Relationships xmlns="http://schemas.openxmlformats.org/package/2006/relationships"><Relationship Id="rId8" Type="http://schemas.openxmlformats.org/officeDocument/2006/relationships/vmlDrawing" Target="../drawings/vmlDrawing45.vml"/><Relationship Id="rId7" Type="http://schemas.openxmlformats.org/officeDocument/2006/relationships/slideLayout" Target="../slideLayouts/slideLayout2.xml"/><Relationship Id="rId6" Type="http://schemas.openxmlformats.org/officeDocument/2006/relationships/image" Target="../media/image234.wmf"/><Relationship Id="rId5" Type="http://schemas.openxmlformats.org/officeDocument/2006/relationships/oleObject" Target="../embeddings/oleObject136.bin"/><Relationship Id="rId4" Type="http://schemas.openxmlformats.org/officeDocument/2006/relationships/image" Target="../media/image233.wmf"/><Relationship Id="rId3" Type="http://schemas.openxmlformats.org/officeDocument/2006/relationships/oleObject" Target="../embeddings/oleObject135.bin"/><Relationship Id="rId2" Type="http://schemas.openxmlformats.org/officeDocument/2006/relationships/image" Target="../media/image232.wmf"/><Relationship Id="rId1" Type="http://schemas.openxmlformats.org/officeDocument/2006/relationships/oleObject" Target="../embeddings/oleObject134.bin"/></Relationships>
</file>

<file path=ppt/slides/_rels/slide177.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vmlDrawing" Target="../drawings/vmlDrawing46.vml"/><Relationship Id="rId5" Type="http://schemas.openxmlformats.org/officeDocument/2006/relationships/slideLayout" Target="../slideLayouts/slideLayout2.xml"/><Relationship Id="rId4" Type="http://schemas.openxmlformats.org/officeDocument/2006/relationships/image" Target="../media/image235.wmf"/><Relationship Id="rId3" Type="http://schemas.openxmlformats.org/officeDocument/2006/relationships/oleObject" Target="../embeddings/oleObject138.bin"/><Relationship Id="rId2" Type="http://schemas.openxmlformats.org/officeDocument/2006/relationships/image" Target="../media/image224.wmf"/><Relationship Id="rId1" Type="http://schemas.openxmlformats.org/officeDocument/2006/relationships/oleObject" Target="../embeddings/oleObject137.bin"/></Relationships>
</file>

<file path=ppt/slides/_rels/slide1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7.png"/><Relationship Id="rId1" Type="http://schemas.openxmlformats.org/officeDocument/2006/relationships/image" Target="../media/image236.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9.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5" Type="http://schemas.openxmlformats.org/officeDocument/2006/relationships/vmlDrawing" Target="../drawings/vmlDrawing47.vml"/><Relationship Id="rId4" Type="http://schemas.openxmlformats.org/officeDocument/2006/relationships/slideLayout" Target="../slideLayouts/slideLayout2.xml"/><Relationship Id="rId3" Type="http://schemas.openxmlformats.org/officeDocument/2006/relationships/image" Target="../media/image216.wmf"/><Relationship Id="rId2" Type="http://schemas.openxmlformats.org/officeDocument/2006/relationships/oleObject" Target="../embeddings/oleObject139.bin"/><Relationship Id="rId1" Type="http://schemas.openxmlformats.org/officeDocument/2006/relationships/image" Target="../media/image238.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9.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0.png"/></Relationships>
</file>

<file path=ppt/slides/_rels/slide1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1.png"/></Relationships>
</file>

<file path=ppt/slides/_rels/slide1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baike.baidu.com/view/4588179.htm" TargetMode="External"/><Relationship Id="rId2" Type="http://schemas.openxmlformats.org/officeDocument/2006/relationships/hyperlink" Target="http://baike.baidu.com/view/9649.htm" TargetMode="External"/><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6.xml"/><Relationship Id="rId3" Type="http://schemas.openxmlformats.org/officeDocument/2006/relationships/image" Target="../media/image28.wmf"/><Relationship Id="rId2" Type="http://schemas.openxmlformats.org/officeDocument/2006/relationships/oleObject" Target="../embeddings/oleObject1.bin"/><Relationship Id="rId1" Type="http://schemas.openxmlformats.org/officeDocument/2006/relationships/image" Target="../media/image27.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5.wmf"/><Relationship Id="rId7" Type="http://schemas.openxmlformats.org/officeDocument/2006/relationships/oleObject" Target="../embeddings/oleObject5.bin"/><Relationship Id="rId6" Type="http://schemas.openxmlformats.org/officeDocument/2006/relationships/image" Target="../media/image34.wmf"/><Relationship Id="rId5" Type="http://schemas.openxmlformats.org/officeDocument/2006/relationships/oleObject" Target="../embeddings/oleObject4.bin"/><Relationship Id="rId4" Type="http://schemas.openxmlformats.org/officeDocument/2006/relationships/image" Target="../media/image33.wmf"/><Relationship Id="rId3" Type="http://schemas.openxmlformats.org/officeDocument/2006/relationships/oleObject" Target="../embeddings/oleObject3.bin"/><Relationship Id="rId2" Type="http://schemas.openxmlformats.org/officeDocument/2006/relationships/image" Target="../media/image32.wmf"/><Relationship Id="rId10" Type="http://schemas.openxmlformats.org/officeDocument/2006/relationships/vmlDrawing" Target="../drawings/vmlDrawing2.vml"/><Relationship Id="rId1" Type="http://schemas.openxmlformats.org/officeDocument/2006/relationships/oleObject" Target="../embeddings/oleObject2.bin"/></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43.png"/><Relationship Id="rId1" Type="http://schemas.openxmlformats.org/officeDocument/2006/relationships/image" Target="../media/image42.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4.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2.xml"/><Relationship Id="rId3" Type="http://schemas.openxmlformats.org/officeDocument/2006/relationships/image" Target="../media/image47.wmf"/><Relationship Id="rId2" Type="http://schemas.openxmlformats.org/officeDocument/2006/relationships/oleObject" Target="../embeddings/oleObject6.bin"/><Relationship Id="rId1" Type="http://schemas.openxmlformats.org/officeDocument/2006/relationships/image" Target="../media/image36.png"/></Relationships>
</file>

<file path=ppt/slides/_rels/slide4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1.wmf"/><Relationship Id="rId7" Type="http://schemas.openxmlformats.org/officeDocument/2006/relationships/oleObject" Target="../embeddings/oleObject10.bin"/><Relationship Id="rId6" Type="http://schemas.openxmlformats.org/officeDocument/2006/relationships/image" Target="../media/image50.wmf"/><Relationship Id="rId5" Type="http://schemas.openxmlformats.org/officeDocument/2006/relationships/oleObject" Target="../embeddings/oleObject9.bin"/><Relationship Id="rId4" Type="http://schemas.openxmlformats.org/officeDocument/2006/relationships/image" Target="../media/image49.wmf"/><Relationship Id="rId3" Type="http://schemas.openxmlformats.org/officeDocument/2006/relationships/oleObject" Target="../embeddings/oleObject8.bin"/><Relationship Id="rId2" Type="http://schemas.openxmlformats.org/officeDocument/2006/relationships/image" Target="../media/image48.wmf"/><Relationship Id="rId10" Type="http://schemas.openxmlformats.org/officeDocument/2006/relationships/vmlDrawing" Target="../drawings/vmlDrawing4.vml"/><Relationship Id="rId1" Type="http://schemas.openxmlformats.org/officeDocument/2006/relationships/oleObject" Target="../embeddings/oleObject7.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9" Type="http://schemas.openxmlformats.org/officeDocument/2006/relationships/oleObject" Target="../embeddings/oleObject15.bin"/><Relationship Id="rId8" Type="http://schemas.openxmlformats.org/officeDocument/2006/relationships/image" Target="../media/image55.wmf"/><Relationship Id="rId7" Type="http://schemas.openxmlformats.org/officeDocument/2006/relationships/oleObject" Target="../embeddings/oleObject14.bin"/><Relationship Id="rId6" Type="http://schemas.openxmlformats.org/officeDocument/2006/relationships/image" Target="../media/image54.wmf"/><Relationship Id="rId5" Type="http://schemas.openxmlformats.org/officeDocument/2006/relationships/oleObject" Target="../embeddings/oleObject13.bin"/><Relationship Id="rId4" Type="http://schemas.openxmlformats.org/officeDocument/2006/relationships/image" Target="../media/image53.wmf"/><Relationship Id="rId3" Type="http://schemas.openxmlformats.org/officeDocument/2006/relationships/oleObject" Target="../embeddings/oleObject12.bin"/><Relationship Id="rId2" Type="http://schemas.openxmlformats.org/officeDocument/2006/relationships/image" Target="../media/image52.wmf"/><Relationship Id="rId16" Type="http://schemas.openxmlformats.org/officeDocument/2006/relationships/vmlDrawing" Target="../drawings/vmlDrawing5.vml"/><Relationship Id="rId15" Type="http://schemas.openxmlformats.org/officeDocument/2006/relationships/slideLayout" Target="../slideLayouts/slideLayout7.xml"/><Relationship Id="rId14" Type="http://schemas.openxmlformats.org/officeDocument/2006/relationships/image" Target="../media/image58.wmf"/><Relationship Id="rId13" Type="http://schemas.openxmlformats.org/officeDocument/2006/relationships/oleObject" Target="../embeddings/oleObject17.bin"/><Relationship Id="rId12" Type="http://schemas.openxmlformats.org/officeDocument/2006/relationships/image" Target="../media/image57.wmf"/><Relationship Id="rId11" Type="http://schemas.openxmlformats.org/officeDocument/2006/relationships/oleObject" Target="../embeddings/oleObject16.bin"/><Relationship Id="rId10" Type="http://schemas.openxmlformats.org/officeDocument/2006/relationships/image" Target="../media/image56.wmf"/><Relationship Id="rId1" Type="http://schemas.openxmlformats.org/officeDocument/2006/relationships/oleObject" Target="../embeddings/oleObject11.bin"/></Relationships>
</file>

<file path=ppt/slides/_rels/slide52.xml.rels><?xml version="1.0" encoding="UTF-8" standalone="yes"?>
<Relationships xmlns="http://schemas.openxmlformats.org/package/2006/relationships"><Relationship Id="rId6" Type="http://schemas.openxmlformats.org/officeDocument/2006/relationships/vmlDrawing" Target="../drawings/vmlDrawing6.vml"/><Relationship Id="rId5" Type="http://schemas.openxmlformats.org/officeDocument/2006/relationships/slideLayout" Target="../slideLayouts/slideLayout7.xml"/><Relationship Id="rId4" Type="http://schemas.openxmlformats.org/officeDocument/2006/relationships/image" Target="../media/image60.wmf"/><Relationship Id="rId3" Type="http://schemas.openxmlformats.org/officeDocument/2006/relationships/oleObject" Target="../embeddings/oleObject19.bin"/><Relationship Id="rId2" Type="http://schemas.openxmlformats.org/officeDocument/2006/relationships/image" Target="../media/image59.wmf"/><Relationship Id="rId1" Type="http://schemas.openxmlformats.org/officeDocument/2006/relationships/oleObject" Target="../embeddings/oleObject18.bin"/></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6" Type="http://schemas.openxmlformats.org/officeDocument/2006/relationships/vmlDrawing" Target="../drawings/vmlDrawing7.vml"/><Relationship Id="rId5" Type="http://schemas.openxmlformats.org/officeDocument/2006/relationships/slideLayout" Target="../slideLayouts/slideLayout37.xml"/><Relationship Id="rId4" Type="http://schemas.openxmlformats.org/officeDocument/2006/relationships/image" Target="../media/image62.wmf"/><Relationship Id="rId3" Type="http://schemas.openxmlformats.org/officeDocument/2006/relationships/oleObject" Target="../embeddings/oleObject21.bin"/><Relationship Id="rId2" Type="http://schemas.openxmlformats.org/officeDocument/2006/relationships/image" Target="../media/image61.wmf"/><Relationship Id="rId1" Type="http://schemas.openxmlformats.org/officeDocument/2006/relationships/oleObject" Target="../embeddings/oleObject20.bin"/></Relationships>
</file>

<file path=ppt/slides/_rels/slide55.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vmlDrawing" Target="../drawings/vmlDrawing8.vml"/><Relationship Id="rId7" Type="http://schemas.openxmlformats.org/officeDocument/2006/relationships/slideLayout" Target="../slideLayouts/slideLayout35.xml"/><Relationship Id="rId6" Type="http://schemas.openxmlformats.org/officeDocument/2006/relationships/image" Target="../media/image65.wmf"/><Relationship Id="rId5" Type="http://schemas.openxmlformats.org/officeDocument/2006/relationships/oleObject" Target="../embeddings/oleObject24.bin"/><Relationship Id="rId4" Type="http://schemas.openxmlformats.org/officeDocument/2006/relationships/image" Target="../media/image64.wmf"/><Relationship Id="rId3" Type="http://schemas.openxmlformats.org/officeDocument/2006/relationships/oleObject" Target="../embeddings/oleObject23.bin"/><Relationship Id="rId2" Type="http://schemas.openxmlformats.org/officeDocument/2006/relationships/image" Target="../media/image63.wmf"/><Relationship Id="rId1" Type="http://schemas.openxmlformats.org/officeDocument/2006/relationships/oleObject" Target="../embeddings/oleObject22.bin"/></Relationships>
</file>

<file path=ppt/slides/_rels/slide56.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35.xml"/><Relationship Id="rId2" Type="http://schemas.openxmlformats.org/officeDocument/2006/relationships/image" Target="../media/image66.wmf"/><Relationship Id="rId1" Type="http://schemas.openxmlformats.org/officeDocument/2006/relationships/oleObject" Target="../embeddings/oleObject25.bin"/></Relationships>
</file>

<file path=ppt/slides/_rels/slide57.xml.rels><?xml version="1.0" encoding="UTF-8" standalone="yes"?>
<Relationships xmlns="http://schemas.openxmlformats.org/package/2006/relationships"><Relationship Id="rId8" Type="http://schemas.openxmlformats.org/officeDocument/2006/relationships/vmlDrawing" Target="../drawings/vmlDrawing10.vml"/><Relationship Id="rId7" Type="http://schemas.openxmlformats.org/officeDocument/2006/relationships/slideLayout" Target="../slideLayouts/slideLayout35.xml"/><Relationship Id="rId6" Type="http://schemas.openxmlformats.org/officeDocument/2006/relationships/image" Target="../media/image69.wmf"/><Relationship Id="rId5" Type="http://schemas.openxmlformats.org/officeDocument/2006/relationships/oleObject" Target="../embeddings/oleObject28.bin"/><Relationship Id="rId4" Type="http://schemas.openxmlformats.org/officeDocument/2006/relationships/image" Target="../media/image68.wmf"/><Relationship Id="rId3" Type="http://schemas.openxmlformats.org/officeDocument/2006/relationships/oleObject" Target="../embeddings/oleObject27.bin"/><Relationship Id="rId2" Type="http://schemas.openxmlformats.org/officeDocument/2006/relationships/image" Target="../media/image67.wmf"/><Relationship Id="rId1" Type="http://schemas.openxmlformats.org/officeDocument/2006/relationships/oleObject" Target="../embeddings/oleObject26.bin"/></Relationships>
</file>

<file path=ppt/slides/_rels/slide58.xml.rels><?xml version="1.0" encoding="UTF-8" standalone="yes"?>
<Relationships xmlns="http://schemas.openxmlformats.org/package/2006/relationships"><Relationship Id="rId4" Type="http://schemas.openxmlformats.org/officeDocument/2006/relationships/vmlDrawing" Target="../drawings/vmlDrawing11.vml"/><Relationship Id="rId3" Type="http://schemas.openxmlformats.org/officeDocument/2006/relationships/slideLayout" Target="../slideLayouts/slideLayout35.xml"/><Relationship Id="rId2" Type="http://schemas.openxmlformats.org/officeDocument/2006/relationships/image" Target="../media/image70.png"/><Relationship Id="rId1" Type="http://schemas.openxmlformats.org/officeDocument/2006/relationships/oleObject" Target="../embeddings/oleObject29.bin"/></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image" Target="../media/image72.png"/><Relationship Id="rId1" Type="http://schemas.openxmlformats.org/officeDocument/2006/relationships/image" Target="../media/image7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image" Target="../media/image76.wmf"/><Relationship Id="rId7" Type="http://schemas.openxmlformats.org/officeDocument/2006/relationships/oleObject" Target="../embeddings/oleObject33.bin"/><Relationship Id="rId6" Type="http://schemas.openxmlformats.org/officeDocument/2006/relationships/image" Target="../media/image75.wmf"/><Relationship Id="rId5" Type="http://schemas.openxmlformats.org/officeDocument/2006/relationships/oleObject" Target="../embeddings/oleObject32.bin"/><Relationship Id="rId4" Type="http://schemas.openxmlformats.org/officeDocument/2006/relationships/image" Target="../media/image74.wmf"/><Relationship Id="rId3" Type="http://schemas.openxmlformats.org/officeDocument/2006/relationships/oleObject" Target="../embeddings/oleObject31.bin"/><Relationship Id="rId2" Type="http://schemas.openxmlformats.org/officeDocument/2006/relationships/image" Target="../media/image73.wmf"/><Relationship Id="rId10" Type="http://schemas.openxmlformats.org/officeDocument/2006/relationships/vmlDrawing" Target="../drawings/vmlDrawing12.vml"/><Relationship Id="rId1" Type="http://schemas.openxmlformats.org/officeDocument/2006/relationships/oleObject" Target="../embeddings/oleObject30.bin"/></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7.wmf"/></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9.png"/><Relationship Id="rId1" Type="http://schemas.openxmlformats.org/officeDocument/2006/relationships/image" Target="../media/image78.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0.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1.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83.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84.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85.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86.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87.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88.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89.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90.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91.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8.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2.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image" Target="../media/image93.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image" Target="../media/image95.png"/><Relationship Id="rId1" Type="http://schemas.openxmlformats.org/officeDocument/2006/relationships/image" Target="../media/image94.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image" Target="../media/image96.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image" Target="../media/image97.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image" Target="../media/image98.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image" Target="../media/image99.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image" Target="../media/image101.png"/><Relationship Id="rId1" Type="http://schemas.openxmlformats.org/officeDocument/2006/relationships/image" Target="../media/image100.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image" Target="../media/image102.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image" Target="../media/image10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image" Target="../media/image105.png"/><Relationship Id="rId1" Type="http://schemas.openxmlformats.org/officeDocument/2006/relationships/image" Target="../media/image104.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image" Target="../media/image10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94.xml.rels><?xml version="1.0" encoding="UTF-8" standalone="yes"?>
<Relationships xmlns="http://schemas.openxmlformats.org/package/2006/relationships"><Relationship Id="rId5" Type="http://schemas.openxmlformats.org/officeDocument/2006/relationships/vmlDrawing" Target="../drawings/vmlDrawing13.vml"/><Relationship Id="rId4" Type="http://schemas.openxmlformats.org/officeDocument/2006/relationships/slideLayout" Target="../slideLayouts/slideLayout2.xml"/><Relationship Id="rId3" Type="http://schemas.openxmlformats.org/officeDocument/2006/relationships/image" Target="../media/image107.wmf"/><Relationship Id="rId2" Type="http://schemas.openxmlformats.org/officeDocument/2006/relationships/oleObject" Target="../embeddings/oleObject34.bin"/><Relationship Id="rId1" Type="http://schemas.openxmlformats.org/officeDocument/2006/relationships/image" Target="../media/image3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8.wmf"/></Relationships>
</file>

<file path=ppt/slides/_rels/slide9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oleObject" Target="../embeddings/oleObject39.bin"/><Relationship Id="rId7" Type="http://schemas.openxmlformats.org/officeDocument/2006/relationships/oleObject" Target="../embeddings/oleObject38.bin"/><Relationship Id="rId6" Type="http://schemas.openxmlformats.org/officeDocument/2006/relationships/oleObject" Target="../embeddings/oleObject37.bin"/><Relationship Id="rId5" Type="http://schemas.openxmlformats.org/officeDocument/2006/relationships/image" Target="../media/image110.wmf"/><Relationship Id="rId4" Type="http://schemas.openxmlformats.org/officeDocument/2006/relationships/oleObject" Target="../embeddings/oleObject36.bin"/><Relationship Id="rId3" Type="http://schemas.openxmlformats.org/officeDocument/2006/relationships/image" Target="../media/image109.wmf"/><Relationship Id="rId2" Type="http://schemas.openxmlformats.org/officeDocument/2006/relationships/oleObject" Target="../embeddings/oleObject35.bin"/><Relationship Id="rId10" Type="http://schemas.openxmlformats.org/officeDocument/2006/relationships/vmlDrawing" Target="../drawings/vmlDrawing14.vml"/><Relationship Id="rId1"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Rectangle 2"/>
          <p:cNvSpPr>
            <a:spLocks noGrp="1"/>
          </p:cNvSpPr>
          <p:nvPr>
            <p:ph type="ctrTitle"/>
          </p:nvPr>
        </p:nvSpPr>
        <p:spPr>
          <a:xfrm>
            <a:off x="900113" y="1193800"/>
            <a:ext cx="7772400" cy="2019300"/>
          </a:xfrm>
          <a:solidFill>
            <a:srgbClr val="A50021"/>
          </a:solidFill>
        </p:spPr>
        <p:txBody>
          <a:bodyPr vert="horz" wrap="square" lIns="91440" tIns="45720" rIns="91440" bIns="45720" anchor="b" anchorCtr="0"/>
          <a:p>
            <a:pPr eaLnBrk="1" hangingPunct="1">
              <a:buClrTx/>
              <a:buSzTx/>
              <a:buFontTx/>
            </a:pPr>
            <a:r>
              <a:rPr lang="zh-CN" altLang="en-US" sz="4600" dirty="0">
                <a:solidFill>
                  <a:schemeClr val="tx1"/>
                </a:solidFill>
                <a:latin typeface="Times New Roman" panose="02020603050405020304" pitchFamily="18" charset="0"/>
                <a:ea typeface="黑体" panose="02010609060101010101" pitchFamily="49" charset="-122"/>
                <a:cs typeface="+mj-cs"/>
              </a:rPr>
              <a:t>第 </a:t>
            </a:r>
            <a:r>
              <a:rPr lang="en-US" altLang="zh-CN" sz="4600" dirty="0">
                <a:solidFill>
                  <a:schemeClr val="tx1"/>
                </a:solidFill>
                <a:latin typeface="Times New Roman" panose="02020603050405020304" pitchFamily="18" charset="0"/>
                <a:ea typeface="黑体" panose="02010609060101010101" pitchFamily="49" charset="-122"/>
                <a:cs typeface="+mj-cs"/>
              </a:rPr>
              <a:t>6 </a:t>
            </a:r>
            <a:r>
              <a:rPr lang="zh-CN" altLang="en-US" sz="4600" dirty="0">
                <a:solidFill>
                  <a:schemeClr val="tx1"/>
                </a:solidFill>
                <a:latin typeface="Times New Roman" panose="02020603050405020304" pitchFamily="18" charset="0"/>
                <a:ea typeface="黑体" panose="02010609060101010101" pitchFamily="49" charset="-122"/>
                <a:cs typeface="+mj-cs"/>
              </a:rPr>
              <a:t>章   智能计算及其应用</a:t>
            </a:r>
            <a:endParaRPr lang="zh-CN" altLang="en-US" sz="4600" dirty="0">
              <a:solidFill>
                <a:schemeClr val="tx1"/>
              </a:solidFill>
              <a:latin typeface="Times New Roman" panose="02020603050405020304" pitchFamily="18" charset="0"/>
              <a:ea typeface="黑体" panose="02010609060101010101" pitchFamily="49" charset="-122"/>
              <a:cs typeface="+mj-cs"/>
            </a:endParaRPr>
          </a:p>
        </p:txBody>
      </p:sp>
      <p:sp>
        <p:nvSpPr>
          <p:cNvPr id="14338" name="Rectangle 4"/>
          <p:cNvSpPr>
            <a:spLocks noGrp="1"/>
          </p:cNvSpPr>
          <p:nvPr>
            <p:ph type="subTitle" idx="1"/>
          </p:nvPr>
        </p:nvSpPr>
        <p:spPr>
          <a:xfrm>
            <a:off x="582613" y="3667125"/>
            <a:ext cx="8382000" cy="2192338"/>
          </a:xfrm>
        </p:spPr>
        <p:txBody>
          <a:bodyPr vert="horz" wrap="square" lIns="91440" tIns="45720" rIns="91440" bIns="45720" anchor="t" anchorCtr="0"/>
          <a:p>
            <a:pPr algn="l" eaLnBrk="1" hangingPunct="1">
              <a:buSzTx/>
            </a:pPr>
            <a:r>
              <a:rPr lang="zh-CN" altLang="en-US" sz="3400" b="1" dirty="0">
                <a:solidFill>
                  <a:schemeClr val="accent2"/>
                </a:solidFill>
                <a:latin typeface="Times New Roman" panose="02020603050405020304" pitchFamily="18" charset="0"/>
                <a:ea typeface="华文琥珀" panose="02010800040101010101" pitchFamily="2" charset="-122"/>
                <a:cs typeface="+mn-cs"/>
              </a:rPr>
              <a:t>教材：</a:t>
            </a:r>
            <a:endParaRPr lang="zh-CN" altLang="en-US" sz="3400" b="1" dirty="0">
              <a:solidFill>
                <a:schemeClr val="accent2"/>
              </a:solidFill>
              <a:latin typeface="Times New Roman" panose="02020603050405020304" pitchFamily="18" charset="0"/>
              <a:ea typeface="华文琥珀" panose="02010800040101010101" pitchFamily="2" charset="-122"/>
              <a:cs typeface="+mn-cs"/>
            </a:endParaRPr>
          </a:p>
          <a:p>
            <a:pPr algn="l" eaLnBrk="1" hangingPunct="1">
              <a:buSzTx/>
            </a:pPr>
            <a:r>
              <a:rPr lang="zh-CN" altLang="en-US" sz="2600" b="1" dirty="0">
                <a:latin typeface="+mn-lt"/>
                <a:ea typeface="+mn-ea"/>
                <a:cs typeface="+mn-cs"/>
              </a:rPr>
              <a:t>          </a:t>
            </a:r>
            <a:r>
              <a:rPr lang="zh-CN" altLang="en-US" sz="3200" b="1" dirty="0">
                <a:solidFill>
                  <a:srgbClr val="0000FF"/>
                </a:solidFill>
                <a:latin typeface="Times New Roman" panose="02020603050405020304" pitchFamily="18" charset="0"/>
                <a:ea typeface="楷体_GB2312" pitchFamily="49" charset="-122"/>
                <a:cs typeface="+mn-cs"/>
              </a:rPr>
              <a:t>王万良</a:t>
            </a:r>
            <a:r>
              <a:rPr lang="en-US" altLang="zh-CN" sz="3200" b="1" dirty="0">
                <a:solidFill>
                  <a:srgbClr val="0000FF"/>
                </a:solidFill>
                <a:latin typeface="Times New Roman" panose="02020603050405020304" pitchFamily="18" charset="0"/>
                <a:ea typeface="楷体_GB2312" pitchFamily="49" charset="-122"/>
                <a:cs typeface="+mn-cs"/>
              </a:rPr>
              <a:t>《</a:t>
            </a:r>
            <a:r>
              <a:rPr lang="zh-CN" altLang="en-US" sz="3200" b="1" dirty="0">
                <a:solidFill>
                  <a:srgbClr val="0000FF"/>
                </a:solidFill>
                <a:latin typeface="Times New Roman" panose="02020603050405020304" pitchFamily="18" charset="0"/>
                <a:ea typeface="楷体_GB2312" pitchFamily="49" charset="-122"/>
                <a:cs typeface="+mn-cs"/>
              </a:rPr>
              <a:t>人工智能导论</a:t>
            </a:r>
            <a:r>
              <a:rPr lang="en-US" altLang="zh-CN" sz="3200" b="1" dirty="0">
                <a:solidFill>
                  <a:srgbClr val="0000FF"/>
                </a:solidFill>
                <a:latin typeface="Times New Roman" panose="02020603050405020304" pitchFamily="18" charset="0"/>
                <a:ea typeface="楷体_GB2312" pitchFamily="49" charset="-122"/>
                <a:cs typeface="+mn-cs"/>
              </a:rPr>
              <a:t>》</a:t>
            </a:r>
            <a:r>
              <a:rPr lang="zh-CN" altLang="en-US" sz="3200" b="1" dirty="0">
                <a:solidFill>
                  <a:srgbClr val="0000FF"/>
                </a:solidFill>
                <a:latin typeface="Times New Roman" panose="02020603050405020304" pitchFamily="18" charset="0"/>
                <a:ea typeface="楷体_GB2312" pitchFamily="49" charset="-122"/>
                <a:cs typeface="+mn-cs"/>
              </a:rPr>
              <a:t>（第</a:t>
            </a:r>
            <a:r>
              <a:rPr lang="en-US" altLang="zh-CN" sz="3200" b="1" dirty="0">
                <a:solidFill>
                  <a:srgbClr val="0000FF"/>
                </a:solidFill>
                <a:latin typeface="Times New Roman" panose="02020603050405020304" pitchFamily="18" charset="0"/>
                <a:ea typeface="楷体_GB2312" pitchFamily="49" charset="-122"/>
                <a:cs typeface="+mn-cs"/>
              </a:rPr>
              <a:t>4</a:t>
            </a:r>
            <a:r>
              <a:rPr lang="zh-CN" altLang="en-US" sz="3200" b="1" dirty="0">
                <a:solidFill>
                  <a:srgbClr val="0000FF"/>
                </a:solidFill>
                <a:latin typeface="Times New Roman" panose="02020603050405020304" pitchFamily="18" charset="0"/>
                <a:ea typeface="楷体_GB2312" pitchFamily="49" charset="-122"/>
                <a:cs typeface="+mn-cs"/>
              </a:rPr>
              <a:t>版）</a:t>
            </a:r>
            <a:endParaRPr lang="zh-CN" altLang="en-US" sz="3200" b="1" dirty="0">
              <a:solidFill>
                <a:srgbClr val="0000FF"/>
              </a:solidFill>
              <a:latin typeface="Times New Roman" panose="02020603050405020304" pitchFamily="18" charset="0"/>
              <a:ea typeface="楷体_GB2312" pitchFamily="49" charset="-122"/>
              <a:cs typeface="+mn-cs"/>
            </a:endParaRPr>
          </a:p>
          <a:p>
            <a:pPr algn="l" eaLnBrk="1" hangingPunct="1">
              <a:buSzTx/>
            </a:pPr>
            <a:r>
              <a:rPr lang="zh-CN" altLang="en-US" sz="3200" b="1" dirty="0">
                <a:solidFill>
                  <a:srgbClr val="0000FF"/>
                </a:solidFill>
                <a:latin typeface="Times New Roman" panose="02020603050405020304" pitchFamily="18" charset="0"/>
                <a:ea typeface="楷体_GB2312" pitchFamily="49" charset="-122"/>
                <a:cs typeface="+mn-cs"/>
              </a:rPr>
              <a:t>          高等教育出版社，</a:t>
            </a:r>
            <a:r>
              <a:rPr lang="en-US" altLang="zh-CN" sz="3200" b="1" dirty="0">
                <a:solidFill>
                  <a:srgbClr val="0000FF"/>
                </a:solidFill>
                <a:latin typeface="Times New Roman" panose="02020603050405020304" pitchFamily="18" charset="0"/>
                <a:ea typeface="楷体_GB2312" pitchFamily="49" charset="-122"/>
                <a:cs typeface="+mn-cs"/>
              </a:rPr>
              <a:t>2017.7</a:t>
            </a:r>
            <a:endParaRPr lang="en-US" altLang="zh-CN" sz="3200" b="1" dirty="0">
              <a:solidFill>
                <a:srgbClr val="0000FF"/>
              </a:solidFill>
              <a:latin typeface="Times New Roman" panose="02020603050405020304" pitchFamily="18" charset="0"/>
              <a:ea typeface="楷体_GB2312" pitchFamily="49" charset="-122"/>
              <a:cs typeface="+mn-cs"/>
            </a:endParaRPr>
          </a:p>
        </p:txBody>
      </p:sp>
    </p:spTree>
  </p:cSld>
  <p:clrMapOvr>
    <a:masterClrMapping/>
  </p:clrMapOvr>
  <p:transition>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3553" name="图片 3"/>
          <p:cNvPicPr>
            <a:picLocks noChangeAspect="1"/>
          </p:cNvPicPr>
          <p:nvPr/>
        </p:nvPicPr>
        <p:blipFill>
          <a:blip r:embed="rId1"/>
          <a:stretch>
            <a:fillRect/>
          </a:stretch>
        </p:blipFill>
        <p:spPr>
          <a:xfrm>
            <a:off x="2317750" y="4192588"/>
            <a:ext cx="4508500" cy="2541587"/>
          </a:xfrm>
          <a:prstGeom prst="rect">
            <a:avLst/>
          </a:prstGeom>
          <a:noFill/>
          <a:ln w="9525">
            <a:noFill/>
          </a:ln>
        </p:spPr>
      </p:pic>
      <p:sp>
        <p:nvSpPr>
          <p:cNvPr id="23554" name="Rectangle 4"/>
          <p:cNvSpPr/>
          <p:nvPr/>
        </p:nvSpPr>
        <p:spPr>
          <a:xfrm>
            <a:off x="0" y="0"/>
            <a:ext cx="9144000" cy="765175"/>
          </a:xfrm>
          <a:prstGeom prst="rect">
            <a:avLst/>
          </a:prstGeom>
          <a:solidFill>
            <a:srgbClr val="A50021"/>
          </a:solidFill>
          <a:ln w="9525">
            <a:noFill/>
          </a:ln>
        </p:spPr>
        <p:txBody>
          <a:bodyPr anchor="b" anchorCtr="0"/>
          <a:p>
            <a:pPr indent="176530"/>
            <a:r>
              <a:rPr lang="zh-CN" altLang="en-US" sz="3600" dirty="0">
                <a:latin typeface="Times New Roman" panose="02020603050405020304" pitchFamily="18" charset="0"/>
                <a:ea typeface="黑体" panose="02010609060101010101" pitchFamily="49" charset="-122"/>
              </a:rPr>
              <a:t>第</a:t>
            </a:r>
            <a:r>
              <a:rPr lang="en-US" altLang="zh-CN" sz="3600" dirty="0">
                <a:latin typeface="Times New Roman" panose="02020603050405020304" pitchFamily="18" charset="0"/>
                <a:ea typeface="黑体" panose="02010609060101010101" pitchFamily="49" charset="-122"/>
              </a:rPr>
              <a:t>6</a:t>
            </a:r>
            <a:r>
              <a:rPr lang="zh-CN" altLang="en-US" sz="3600" dirty="0">
                <a:latin typeface="Times New Roman" panose="02020603050405020304" pitchFamily="18" charset="0"/>
                <a:ea typeface="黑体" panose="02010609060101010101" pitchFamily="49" charset="-122"/>
              </a:rPr>
              <a:t>章  智能计算及其应用</a:t>
            </a:r>
            <a:endParaRPr lang="zh-CN" altLang="en-US" sz="3600" dirty="0">
              <a:latin typeface="Times New Roman" panose="02020603050405020304" pitchFamily="18" charset="0"/>
              <a:ea typeface="黑体" panose="02010609060101010101" pitchFamily="49" charset="-122"/>
            </a:endParaRPr>
          </a:p>
        </p:txBody>
      </p:sp>
      <p:pic>
        <p:nvPicPr>
          <p:cNvPr id="23555" name="图片 1"/>
          <p:cNvPicPr>
            <a:picLocks noChangeAspect="1"/>
          </p:cNvPicPr>
          <p:nvPr/>
        </p:nvPicPr>
        <p:blipFill>
          <a:blip r:embed="rId2"/>
          <a:stretch>
            <a:fillRect/>
          </a:stretch>
        </p:blipFill>
        <p:spPr>
          <a:xfrm>
            <a:off x="384175" y="765175"/>
            <a:ext cx="8375650" cy="3427413"/>
          </a:xfrm>
          <a:prstGeom prst="rect">
            <a:avLst/>
          </a:prstGeom>
          <a:noFill/>
          <a:ln w="9525">
            <a:noFill/>
          </a:ln>
        </p:spPr>
      </p:pic>
    </p:spTree>
  </p:cSld>
  <p:clrMapOvr>
    <a:masterClrMapping/>
  </p:clrMapOvr>
  <p:transition>
    <p:random/>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5" name="灯片编号占位符 1"/>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108546" name="Rectangle 4"/>
          <p:cNvSpPr/>
          <p:nvPr/>
        </p:nvSpPr>
        <p:spPr>
          <a:xfrm>
            <a:off x="4476750" y="3314700"/>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108547" name="Rectangle 9"/>
          <p:cNvSpPr/>
          <p:nvPr/>
        </p:nvSpPr>
        <p:spPr>
          <a:xfrm>
            <a:off x="0" y="0"/>
            <a:ext cx="9144000" cy="692150"/>
          </a:xfrm>
          <a:prstGeom prst="rect">
            <a:avLst/>
          </a:prstGeom>
          <a:solidFill>
            <a:srgbClr val="A50021"/>
          </a:solidFill>
          <a:ln w="9525">
            <a:noFill/>
          </a:ln>
        </p:spPr>
        <p:txBody>
          <a:bodyPr anchor="b" anchorCtr="0"/>
          <a:p>
            <a:pPr indent="176530"/>
            <a:r>
              <a:rPr lang="en-US" altLang="zh-CN" sz="3600" dirty="0">
                <a:latin typeface="Times New Roman" panose="02020603050405020304" pitchFamily="18" charset="0"/>
                <a:ea typeface="黑体" panose="02010609060101010101" pitchFamily="49" charset="-122"/>
              </a:rPr>
              <a:t>6.3.3  </a:t>
            </a:r>
            <a:r>
              <a:rPr lang="zh-CN" altLang="en-US" sz="3600" dirty="0">
                <a:latin typeface="Times New Roman" panose="02020603050405020304" pitchFamily="18" charset="0"/>
                <a:ea typeface="黑体" panose="02010609060101010101" pitchFamily="49" charset="-122"/>
              </a:rPr>
              <a:t>自适应遗传算法</a:t>
            </a:r>
            <a:r>
              <a:rPr lang="zh-CN" altLang="en-US" sz="3200" b="1" dirty="0">
                <a:latin typeface="Arial" panose="020B0604020202020204" pitchFamily="34" charset="0"/>
                <a:ea typeface="宋体" panose="02010600030101010101" pitchFamily="2" charset="-122"/>
              </a:rPr>
              <a:t> </a:t>
            </a:r>
            <a:endParaRPr lang="zh-CN" altLang="en-US" sz="3200" b="1" dirty="0">
              <a:latin typeface="Arial" panose="020B0604020202020204" pitchFamily="34" charset="0"/>
              <a:ea typeface="宋体" panose="02010600030101010101" pitchFamily="2" charset="-122"/>
            </a:endParaRPr>
          </a:p>
        </p:txBody>
      </p:sp>
      <p:grpSp>
        <p:nvGrpSpPr>
          <p:cNvPr id="108548" name="Group 15"/>
          <p:cNvGrpSpPr/>
          <p:nvPr/>
        </p:nvGrpSpPr>
        <p:grpSpPr>
          <a:xfrm>
            <a:off x="323850" y="908050"/>
            <a:ext cx="8556625" cy="5192713"/>
            <a:chOff x="201" y="569"/>
            <a:chExt cx="5390" cy="3271"/>
          </a:xfrm>
        </p:grpSpPr>
        <p:sp>
          <p:nvSpPr>
            <p:cNvPr id="108549" name="Rectangle 2"/>
            <p:cNvSpPr/>
            <p:nvPr/>
          </p:nvSpPr>
          <p:spPr>
            <a:xfrm>
              <a:off x="201" y="569"/>
              <a:ext cx="5367" cy="3271"/>
            </a:xfrm>
            <a:prstGeom prst="rect">
              <a:avLst/>
            </a:prstGeom>
            <a:noFill/>
            <a:ln w="9525">
              <a:noFill/>
            </a:ln>
          </p:spPr>
          <p:txBody>
            <a:bodyPr anchor="t" anchorCtr="0">
              <a:spAutoFit/>
            </a:bodyPr>
            <a:p>
              <a:pPr marL="457200" indent="-457200">
                <a:spcBef>
                  <a:spcPct val="130000"/>
                </a:spcBef>
              </a:pPr>
              <a:r>
                <a:rPr lang="en-US" altLang="zh-CN" sz="3000" b="1" dirty="0">
                  <a:solidFill>
                    <a:schemeClr val="tx1"/>
                  </a:solidFill>
                  <a:latin typeface="Times New Roman" panose="02020603050405020304" pitchFamily="18" charset="0"/>
                  <a:ea typeface="宋体" panose="02010600030101010101" pitchFamily="2" charset="-122"/>
                </a:rPr>
                <a:t>2. </a:t>
              </a:r>
              <a:r>
                <a:rPr lang="zh-CN" altLang="en-US" sz="3000" b="1" dirty="0">
                  <a:solidFill>
                    <a:schemeClr val="tx1"/>
                  </a:solidFill>
                  <a:latin typeface="Times New Roman" panose="02020603050405020304" pitchFamily="18" charset="0"/>
                  <a:ea typeface="宋体" panose="02010600030101010101" pitchFamily="2" charset="-122"/>
                </a:rPr>
                <a:t>自适应</a:t>
              </a:r>
              <a:r>
                <a:rPr lang="zh-CN" altLang="en-US" sz="3000" b="1" dirty="0">
                  <a:solidFill>
                    <a:schemeClr val="tx1"/>
                  </a:solidFill>
                  <a:latin typeface="宋体" panose="02010600030101010101" pitchFamily="2" charset="-122"/>
                  <a:ea typeface="宋体" panose="02010600030101010101" pitchFamily="2" charset="-122"/>
                </a:rPr>
                <a:t>遗传算法的步骤</a:t>
              </a:r>
              <a:endParaRPr lang="zh-CN" altLang="en-US" sz="3000" b="1" dirty="0">
                <a:solidFill>
                  <a:schemeClr val="tx1"/>
                </a:solidFill>
                <a:latin typeface="宋体" panose="02010600030101010101" pitchFamily="2" charset="-122"/>
                <a:ea typeface="宋体" panose="02010600030101010101" pitchFamily="2" charset="-122"/>
              </a:endParaRPr>
            </a:p>
            <a:p>
              <a:pPr marL="457200" indent="-457200" algn="just">
                <a:lnSpc>
                  <a:spcPct val="120000"/>
                </a:lnSpc>
                <a:spcBef>
                  <a:spcPct val="50000"/>
                </a:spcBef>
              </a:pPr>
              <a:r>
                <a:rPr lang="zh-CN" altLang="en-US" sz="2600" dirty="0">
                  <a:solidFill>
                    <a:schemeClr val="tx1"/>
                  </a:solidFill>
                  <a:latin typeface="Times New Roman" panose="02020603050405020304" pitchFamily="18" charset="0"/>
                  <a:ea typeface="宋体" panose="02010600030101010101" pitchFamily="2" charset="-122"/>
                </a:rPr>
                <a:t>（</a:t>
              </a:r>
              <a:r>
                <a:rPr lang="en-US" altLang="zh-CN" sz="2600" dirty="0">
                  <a:solidFill>
                    <a:schemeClr val="tx1"/>
                  </a:solidFill>
                  <a:latin typeface="Times New Roman" panose="02020603050405020304" pitchFamily="18" charset="0"/>
                  <a:ea typeface="宋体" panose="02010600030101010101" pitchFamily="2" charset="-122"/>
                </a:rPr>
                <a:t>1</a:t>
              </a:r>
              <a:r>
                <a:rPr lang="zh-CN" altLang="en-US" sz="2600" dirty="0">
                  <a:solidFill>
                    <a:schemeClr val="tx1"/>
                  </a:solidFill>
                  <a:latin typeface="Times New Roman" panose="02020603050405020304" pitchFamily="18" charset="0"/>
                  <a:ea typeface="宋体" panose="02010600030101010101" pitchFamily="2" charset="-122"/>
                </a:rPr>
                <a:t>） 编码</a:t>
              </a:r>
              <a:r>
                <a:rPr lang="en-US" altLang="zh-CN" sz="2600" dirty="0">
                  <a:solidFill>
                    <a:schemeClr val="tx1"/>
                  </a:solidFill>
                  <a:latin typeface="Times New Roman" panose="02020603050405020304" pitchFamily="18" charset="0"/>
                  <a:ea typeface="宋体" panose="02010600030101010101" pitchFamily="2" charset="-122"/>
                </a:rPr>
                <a:t>/</a:t>
              </a:r>
              <a:r>
                <a:rPr lang="zh-CN" altLang="en-US" sz="2600" dirty="0">
                  <a:solidFill>
                    <a:schemeClr val="tx1"/>
                  </a:solidFill>
                  <a:latin typeface="Times New Roman" panose="02020603050405020304" pitchFamily="18" charset="0"/>
                  <a:ea typeface="宋体" panose="02010600030101010101" pitchFamily="2" charset="-122"/>
                </a:rPr>
                <a:t>解码设计。</a:t>
              </a:r>
              <a:endParaRPr lang="zh-CN" altLang="en-US" sz="2600" dirty="0">
                <a:solidFill>
                  <a:schemeClr val="tx1"/>
                </a:solidFill>
                <a:latin typeface="Times New Roman" panose="02020603050405020304" pitchFamily="18" charset="0"/>
                <a:ea typeface="宋体" panose="02010600030101010101" pitchFamily="2" charset="-122"/>
              </a:endParaRPr>
            </a:p>
            <a:p>
              <a:pPr marL="457200" indent="-457200" algn="just">
                <a:spcBef>
                  <a:spcPct val="50000"/>
                </a:spcBef>
              </a:pPr>
              <a:r>
                <a:rPr lang="zh-CN" altLang="en-US" sz="2600" dirty="0">
                  <a:solidFill>
                    <a:schemeClr val="tx1"/>
                  </a:solidFill>
                  <a:latin typeface="Times New Roman" panose="02020603050405020304" pitchFamily="18" charset="0"/>
                  <a:ea typeface="宋体" panose="02010600030101010101" pitchFamily="2" charset="-122"/>
                </a:rPr>
                <a:t>（</a:t>
              </a:r>
              <a:r>
                <a:rPr lang="en-US" altLang="zh-CN" sz="2600" dirty="0">
                  <a:solidFill>
                    <a:schemeClr val="tx1"/>
                  </a:solidFill>
                  <a:latin typeface="Times New Roman" panose="02020603050405020304" pitchFamily="18" charset="0"/>
                  <a:ea typeface="宋体" panose="02010600030101010101" pitchFamily="2" charset="-122"/>
                </a:rPr>
                <a:t>2</a:t>
              </a:r>
              <a:r>
                <a:rPr lang="zh-CN" altLang="en-US" sz="2600" dirty="0">
                  <a:solidFill>
                    <a:schemeClr val="tx1"/>
                  </a:solidFill>
                  <a:latin typeface="Times New Roman" panose="02020603050405020304" pitchFamily="18" charset="0"/>
                  <a:ea typeface="宋体" panose="02010600030101010101" pitchFamily="2" charset="-122"/>
                </a:rPr>
                <a:t>） 初始种群产生：</a:t>
              </a:r>
              <a:r>
                <a:rPr lang="en-US" altLang="zh-CN" sz="2600" i="1" dirty="0">
                  <a:solidFill>
                    <a:schemeClr val="tx1"/>
                  </a:solidFill>
                  <a:latin typeface="Times New Roman" panose="02020603050405020304" pitchFamily="18" charset="0"/>
                  <a:ea typeface="宋体" panose="02010600030101010101" pitchFamily="2" charset="-122"/>
                </a:rPr>
                <a:t>N</a:t>
              </a:r>
              <a:r>
                <a:rPr lang="zh-CN" altLang="en-US" sz="2600" dirty="0">
                  <a:solidFill>
                    <a:schemeClr val="tx1"/>
                  </a:solidFill>
                  <a:latin typeface="Times New Roman" panose="02020603050405020304" pitchFamily="18" charset="0"/>
                  <a:ea typeface="宋体" panose="02010600030101010101" pitchFamily="2" charset="-122"/>
                </a:rPr>
                <a:t>（</a:t>
              </a:r>
              <a:r>
                <a:rPr lang="en-US" altLang="zh-CN" sz="2600" i="1" dirty="0">
                  <a:solidFill>
                    <a:schemeClr val="tx1"/>
                  </a:solidFill>
                  <a:latin typeface="Times New Roman" panose="02020603050405020304" pitchFamily="18" charset="0"/>
                  <a:ea typeface="宋体" panose="02010600030101010101" pitchFamily="2" charset="-122"/>
                </a:rPr>
                <a:t>N </a:t>
              </a:r>
              <a:r>
                <a:rPr lang="zh-CN" altLang="en-US" sz="2600" dirty="0">
                  <a:solidFill>
                    <a:schemeClr val="tx1"/>
                  </a:solidFill>
                  <a:latin typeface="Times New Roman" panose="02020603050405020304" pitchFamily="18" charset="0"/>
                  <a:ea typeface="宋体" panose="02010600030101010101" pitchFamily="2" charset="-122"/>
                </a:rPr>
                <a:t>是偶数）个候选解，组成初始解集。</a:t>
              </a:r>
              <a:endParaRPr lang="zh-CN" altLang="en-US" sz="2600" dirty="0">
                <a:solidFill>
                  <a:schemeClr val="tx1"/>
                </a:solidFill>
                <a:latin typeface="Times New Roman" panose="02020603050405020304" pitchFamily="18" charset="0"/>
                <a:ea typeface="宋体" panose="02010600030101010101" pitchFamily="2" charset="-122"/>
              </a:endParaRPr>
            </a:p>
            <a:p>
              <a:pPr marL="457200" indent="-457200" algn="just">
                <a:spcBef>
                  <a:spcPct val="50000"/>
                </a:spcBef>
              </a:pPr>
              <a:r>
                <a:rPr lang="zh-CN" altLang="en-US" sz="2600" dirty="0">
                  <a:solidFill>
                    <a:schemeClr val="tx1"/>
                  </a:solidFill>
                  <a:latin typeface="Times New Roman" panose="02020603050405020304" pitchFamily="18" charset="0"/>
                  <a:ea typeface="宋体" panose="02010600030101010101" pitchFamily="2" charset="-122"/>
                </a:rPr>
                <a:t>（</a:t>
              </a:r>
              <a:r>
                <a:rPr lang="en-US" altLang="zh-CN" sz="2600" dirty="0">
                  <a:solidFill>
                    <a:schemeClr val="tx1"/>
                  </a:solidFill>
                  <a:latin typeface="Times New Roman" panose="02020603050405020304" pitchFamily="18" charset="0"/>
                  <a:ea typeface="宋体" panose="02010600030101010101" pitchFamily="2" charset="-122"/>
                </a:rPr>
                <a:t>3</a:t>
              </a:r>
              <a:r>
                <a:rPr lang="zh-CN" altLang="en-US" sz="2600" dirty="0">
                  <a:solidFill>
                    <a:schemeClr val="tx1"/>
                  </a:solidFill>
                  <a:latin typeface="Times New Roman" panose="02020603050405020304" pitchFamily="18" charset="0"/>
                  <a:ea typeface="宋体" panose="02010600030101010101" pitchFamily="2" charset="-122"/>
                </a:rPr>
                <a:t>） 定义适应度函数为              ，计算适应度     。</a:t>
              </a:r>
              <a:endParaRPr lang="zh-CN" altLang="en-US" sz="2600" dirty="0">
                <a:solidFill>
                  <a:schemeClr val="tx1"/>
                </a:solidFill>
                <a:latin typeface="Times New Roman" panose="02020603050405020304" pitchFamily="18" charset="0"/>
                <a:ea typeface="宋体" panose="02010600030101010101" pitchFamily="2" charset="-122"/>
              </a:endParaRPr>
            </a:p>
            <a:p>
              <a:pPr marL="457200" indent="-457200" algn="just">
                <a:spcBef>
                  <a:spcPct val="50000"/>
                </a:spcBef>
              </a:pPr>
              <a:r>
                <a:rPr lang="zh-CN" altLang="en-US" sz="2600" dirty="0">
                  <a:solidFill>
                    <a:schemeClr val="tx1"/>
                  </a:solidFill>
                  <a:latin typeface="Times New Roman" panose="02020603050405020304" pitchFamily="18" charset="0"/>
                  <a:ea typeface="宋体" panose="02010600030101010101" pitchFamily="2" charset="-122"/>
                </a:rPr>
                <a:t>（</a:t>
              </a:r>
              <a:r>
                <a:rPr lang="en-US" altLang="zh-CN" sz="2600" dirty="0">
                  <a:solidFill>
                    <a:schemeClr val="tx1"/>
                  </a:solidFill>
                  <a:latin typeface="Times New Roman" panose="02020603050405020304" pitchFamily="18" charset="0"/>
                  <a:ea typeface="宋体" panose="02010600030101010101" pitchFamily="2" charset="-122"/>
                </a:rPr>
                <a:t>4</a:t>
              </a:r>
              <a:r>
                <a:rPr lang="zh-CN" altLang="en-US" sz="2600" dirty="0">
                  <a:solidFill>
                    <a:schemeClr val="tx1"/>
                  </a:solidFill>
                  <a:latin typeface="Times New Roman" panose="02020603050405020304" pitchFamily="18" charset="0"/>
                  <a:ea typeface="宋体" panose="02010600030101010101" pitchFamily="2" charset="-122"/>
                </a:rPr>
                <a:t>） 按轮盘赌规则选择</a:t>
              </a:r>
              <a:r>
                <a:rPr lang="en-US" altLang="zh-CN" sz="2600" i="1" dirty="0">
                  <a:solidFill>
                    <a:schemeClr val="tx1"/>
                  </a:solidFill>
                  <a:latin typeface="Times New Roman" panose="02020603050405020304" pitchFamily="18" charset="0"/>
                  <a:ea typeface="楷体_GB2312" pitchFamily="49" charset="-122"/>
                </a:rPr>
                <a:t>N </a:t>
              </a:r>
              <a:r>
                <a:rPr lang="zh-CN" altLang="en-US" sz="2600" dirty="0">
                  <a:solidFill>
                    <a:schemeClr val="tx1"/>
                  </a:solidFill>
                  <a:latin typeface="Times New Roman" panose="02020603050405020304" pitchFamily="18" charset="0"/>
                  <a:ea typeface="宋体" panose="02010600030101010101" pitchFamily="2" charset="-122"/>
                </a:rPr>
                <a:t>个个体，计算              。</a:t>
              </a:r>
              <a:endParaRPr lang="zh-CN" altLang="en-US" sz="2600" dirty="0">
                <a:solidFill>
                  <a:schemeClr val="tx1"/>
                </a:solidFill>
                <a:latin typeface="Times New Roman" panose="02020603050405020304" pitchFamily="18" charset="0"/>
                <a:ea typeface="宋体" panose="02010600030101010101" pitchFamily="2" charset="-122"/>
              </a:endParaRPr>
            </a:p>
            <a:p>
              <a:pPr marL="457200" indent="-457200" algn="just">
                <a:spcBef>
                  <a:spcPct val="50000"/>
                </a:spcBef>
              </a:pPr>
              <a:r>
                <a:rPr lang="zh-CN" altLang="en-US" sz="2600" dirty="0">
                  <a:solidFill>
                    <a:schemeClr val="tx1"/>
                  </a:solidFill>
                  <a:latin typeface="Times New Roman" panose="02020603050405020304" pitchFamily="18" charset="0"/>
                  <a:ea typeface="宋体" panose="02010600030101010101" pitchFamily="2" charset="-122"/>
                </a:rPr>
                <a:t>（</a:t>
              </a:r>
              <a:r>
                <a:rPr lang="en-US" altLang="zh-CN" sz="2600" dirty="0">
                  <a:solidFill>
                    <a:schemeClr val="tx1"/>
                  </a:solidFill>
                  <a:latin typeface="Times New Roman" panose="02020603050405020304" pitchFamily="18" charset="0"/>
                  <a:ea typeface="宋体" panose="02010600030101010101" pitchFamily="2" charset="-122"/>
                </a:rPr>
                <a:t>5</a:t>
              </a:r>
              <a:r>
                <a:rPr lang="zh-CN" altLang="en-US" sz="2600" dirty="0">
                  <a:solidFill>
                    <a:schemeClr val="tx1"/>
                  </a:solidFill>
                  <a:latin typeface="Times New Roman" panose="02020603050405020304" pitchFamily="18" charset="0"/>
                  <a:ea typeface="宋体" panose="02010600030101010101" pitchFamily="2" charset="-122"/>
                </a:rPr>
                <a:t>）将群体中的各个个体随机搭配成对，共组成</a:t>
              </a:r>
              <a:r>
                <a:rPr lang="en-US" altLang="zh-CN" sz="2600" i="1" dirty="0">
                  <a:solidFill>
                    <a:schemeClr val="tx1"/>
                  </a:solidFill>
                  <a:latin typeface="Times New Roman" panose="02020603050405020304" pitchFamily="18" charset="0"/>
                  <a:ea typeface="宋体" panose="02010600030101010101" pitchFamily="2" charset="-122"/>
                </a:rPr>
                <a:t>N</a:t>
              </a:r>
              <a:r>
                <a:rPr lang="en-US" altLang="zh-CN" sz="2600" dirty="0">
                  <a:solidFill>
                    <a:schemeClr val="tx1"/>
                  </a:solidFill>
                  <a:latin typeface="Times New Roman" panose="02020603050405020304" pitchFamily="18" charset="0"/>
                  <a:ea typeface="宋体" panose="02010600030101010101" pitchFamily="2" charset="-122"/>
                </a:rPr>
                <a:t>/2</a:t>
              </a:r>
              <a:r>
                <a:rPr lang="zh-CN" altLang="en-US" sz="2600" dirty="0">
                  <a:solidFill>
                    <a:schemeClr val="tx1"/>
                  </a:solidFill>
                  <a:latin typeface="Times New Roman" panose="02020603050405020304" pitchFamily="18" charset="0"/>
                  <a:ea typeface="宋体" panose="02010600030101010101" pitchFamily="2" charset="-122"/>
                </a:rPr>
                <a:t>对， 对每一对个体，按照自适应公式计算自适应交叉概率   ，随机产生</a:t>
              </a:r>
              <a:r>
                <a:rPr lang="en-US" altLang="zh-CN" sz="2600" i="1" dirty="0">
                  <a:solidFill>
                    <a:schemeClr val="tx1"/>
                  </a:solidFill>
                  <a:latin typeface="Times New Roman" panose="02020603050405020304" pitchFamily="18" charset="0"/>
                  <a:ea typeface="宋体" panose="02010600030101010101" pitchFamily="2" charset="-122"/>
                </a:rPr>
                <a:t>R</a:t>
              </a:r>
              <a:r>
                <a:rPr lang="en-US" altLang="zh-CN" sz="2600" dirty="0">
                  <a:solidFill>
                    <a:schemeClr val="tx1"/>
                  </a:solidFill>
                  <a:latin typeface="Times New Roman" panose="02020603050405020304" pitchFamily="18" charset="0"/>
                  <a:ea typeface="宋体" panose="02010600030101010101" pitchFamily="2" charset="-122"/>
                </a:rPr>
                <a:t>(0,1)</a:t>
              </a:r>
              <a:r>
                <a:rPr lang="zh-CN" altLang="en-US" sz="2600" dirty="0">
                  <a:solidFill>
                    <a:schemeClr val="tx1"/>
                  </a:solidFill>
                  <a:latin typeface="Times New Roman" panose="02020603050405020304" pitchFamily="18" charset="0"/>
                  <a:ea typeface="宋体" panose="02010600030101010101" pitchFamily="2" charset="-122"/>
                </a:rPr>
                <a:t>，如果          则对该对染色体进行交叉操作。</a:t>
              </a:r>
              <a:endParaRPr lang="zh-CN" altLang="en-US" sz="2600" dirty="0">
                <a:solidFill>
                  <a:schemeClr val="tx1"/>
                </a:solidFill>
                <a:latin typeface="Times New Roman" panose="02020603050405020304" pitchFamily="18" charset="0"/>
                <a:ea typeface="宋体" panose="02010600030101010101" pitchFamily="2" charset="-122"/>
              </a:endParaRPr>
            </a:p>
          </p:txBody>
        </p:sp>
        <p:graphicFrame>
          <p:nvGraphicFramePr>
            <p:cNvPr id="108550" name="Object 10"/>
            <p:cNvGraphicFramePr/>
            <p:nvPr/>
          </p:nvGraphicFramePr>
          <p:xfrm>
            <a:off x="2448" y="2057"/>
            <a:ext cx="816" cy="295"/>
          </p:xfrm>
          <a:graphic>
            <a:graphicData uri="http://schemas.openxmlformats.org/presentationml/2006/ole">
              <mc:AlternateContent xmlns:mc="http://schemas.openxmlformats.org/markup-compatibility/2006">
                <mc:Choice xmlns:v="urn:schemas-microsoft-com:vml" Requires="v">
                  <p:oleObj spid="_x0000_s3126" name="" r:id="rId1" imgW="456565" imgH="165100" progId="Equation.DSMT4">
                    <p:embed/>
                  </p:oleObj>
                </mc:Choice>
                <mc:Fallback>
                  <p:oleObj name="" r:id="rId1" imgW="456565" imgH="165100" progId="Equation.DSMT4">
                    <p:embed/>
                    <p:pic>
                      <p:nvPicPr>
                        <p:cNvPr id="0" name="图片 3125"/>
                        <p:cNvPicPr/>
                        <p:nvPr/>
                      </p:nvPicPr>
                      <p:blipFill>
                        <a:blip r:embed="rId2"/>
                        <a:stretch>
                          <a:fillRect/>
                        </a:stretch>
                      </p:blipFill>
                      <p:spPr>
                        <a:xfrm>
                          <a:off x="2448" y="2057"/>
                          <a:ext cx="816" cy="295"/>
                        </a:xfrm>
                        <a:prstGeom prst="rect">
                          <a:avLst/>
                        </a:prstGeom>
                        <a:noFill/>
                        <a:ln w="38100">
                          <a:noFill/>
                          <a:miter/>
                        </a:ln>
                      </p:spPr>
                    </p:pic>
                  </p:oleObj>
                </mc:Fallback>
              </mc:AlternateContent>
            </a:graphicData>
          </a:graphic>
        </p:graphicFrame>
        <p:graphicFrame>
          <p:nvGraphicFramePr>
            <p:cNvPr id="108551" name="Object 11"/>
            <p:cNvGraphicFramePr/>
            <p:nvPr/>
          </p:nvGraphicFramePr>
          <p:xfrm>
            <a:off x="4464" y="2016"/>
            <a:ext cx="273" cy="384"/>
          </p:xfrm>
          <a:graphic>
            <a:graphicData uri="http://schemas.openxmlformats.org/presentationml/2006/ole">
              <mc:AlternateContent xmlns:mc="http://schemas.openxmlformats.org/markup-compatibility/2006">
                <mc:Choice xmlns:v="urn:schemas-microsoft-com:vml" Requires="v">
                  <p:oleObj spid="_x0000_s3131" name="" r:id="rId3" imgW="127000" imgH="177165" progId="Equation.DSMT4">
                    <p:embed/>
                  </p:oleObj>
                </mc:Choice>
                <mc:Fallback>
                  <p:oleObj name="" r:id="rId3" imgW="127000" imgH="177165" progId="Equation.DSMT4">
                    <p:embed/>
                    <p:pic>
                      <p:nvPicPr>
                        <p:cNvPr id="0" name="图片 3130"/>
                        <p:cNvPicPr/>
                        <p:nvPr/>
                      </p:nvPicPr>
                      <p:blipFill>
                        <a:blip r:embed="rId4"/>
                        <a:stretch>
                          <a:fillRect/>
                        </a:stretch>
                      </p:blipFill>
                      <p:spPr>
                        <a:xfrm>
                          <a:off x="4464" y="2016"/>
                          <a:ext cx="273" cy="384"/>
                        </a:xfrm>
                        <a:prstGeom prst="rect">
                          <a:avLst/>
                        </a:prstGeom>
                        <a:noFill/>
                        <a:ln w="38100">
                          <a:noFill/>
                          <a:miter/>
                        </a:ln>
                      </p:spPr>
                    </p:pic>
                  </p:oleObj>
                </mc:Fallback>
              </mc:AlternateContent>
            </a:graphicData>
          </a:graphic>
        </p:graphicFrame>
        <p:graphicFrame>
          <p:nvGraphicFramePr>
            <p:cNvPr id="108552" name="Object 12"/>
            <p:cNvGraphicFramePr/>
            <p:nvPr/>
          </p:nvGraphicFramePr>
          <p:xfrm>
            <a:off x="3932" y="2383"/>
            <a:ext cx="772" cy="353"/>
          </p:xfrm>
          <a:graphic>
            <a:graphicData uri="http://schemas.openxmlformats.org/presentationml/2006/ole">
              <mc:AlternateContent xmlns:mc="http://schemas.openxmlformats.org/markup-compatibility/2006">
                <mc:Choice xmlns:v="urn:schemas-microsoft-com:vml" Requires="v">
                  <p:oleObj spid="_x0000_s3124" name="" r:id="rId5" imgW="443865" imgH="203200" progId="Equation.DSMT4">
                    <p:embed/>
                  </p:oleObj>
                </mc:Choice>
                <mc:Fallback>
                  <p:oleObj name="" r:id="rId5" imgW="443865" imgH="203200" progId="Equation.DSMT4">
                    <p:embed/>
                    <p:pic>
                      <p:nvPicPr>
                        <p:cNvPr id="0" name="图片 3123"/>
                        <p:cNvPicPr/>
                        <p:nvPr/>
                      </p:nvPicPr>
                      <p:blipFill>
                        <a:blip r:embed="rId6"/>
                        <a:stretch>
                          <a:fillRect/>
                        </a:stretch>
                      </p:blipFill>
                      <p:spPr>
                        <a:xfrm>
                          <a:off x="3932" y="2383"/>
                          <a:ext cx="772" cy="353"/>
                        </a:xfrm>
                        <a:prstGeom prst="rect">
                          <a:avLst/>
                        </a:prstGeom>
                        <a:noFill/>
                        <a:ln w="38100">
                          <a:noFill/>
                          <a:miter/>
                        </a:ln>
                      </p:spPr>
                    </p:pic>
                  </p:oleObj>
                </mc:Fallback>
              </mc:AlternateContent>
            </a:graphicData>
          </a:graphic>
        </p:graphicFrame>
        <p:graphicFrame>
          <p:nvGraphicFramePr>
            <p:cNvPr id="108553" name="Object 13"/>
            <p:cNvGraphicFramePr/>
            <p:nvPr/>
          </p:nvGraphicFramePr>
          <p:xfrm>
            <a:off x="2592" y="3312"/>
            <a:ext cx="590" cy="319"/>
          </p:xfrm>
          <a:graphic>
            <a:graphicData uri="http://schemas.openxmlformats.org/presentationml/2006/ole">
              <mc:AlternateContent xmlns:mc="http://schemas.openxmlformats.org/markup-compatibility/2006">
                <mc:Choice xmlns:v="urn:schemas-microsoft-com:vml" Requires="v">
                  <p:oleObj spid="_x0000_s3128" name="" r:id="rId7" imgW="329565" imgH="177800" progId="Equation.DSMT4">
                    <p:embed/>
                  </p:oleObj>
                </mc:Choice>
                <mc:Fallback>
                  <p:oleObj name="" r:id="rId7" imgW="329565" imgH="177800" progId="Equation.DSMT4">
                    <p:embed/>
                    <p:pic>
                      <p:nvPicPr>
                        <p:cNvPr id="0" name="图片 3127"/>
                        <p:cNvPicPr/>
                        <p:nvPr/>
                      </p:nvPicPr>
                      <p:blipFill>
                        <a:blip r:embed="rId8"/>
                        <a:stretch>
                          <a:fillRect/>
                        </a:stretch>
                      </p:blipFill>
                      <p:spPr>
                        <a:xfrm>
                          <a:off x="2592" y="3312"/>
                          <a:ext cx="590" cy="319"/>
                        </a:xfrm>
                        <a:prstGeom prst="rect">
                          <a:avLst/>
                        </a:prstGeom>
                        <a:noFill/>
                        <a:ln w="38100">
                          <a:noFill/>
                          <a:miter/>
                        </a:ln>
                      </p:spPr>
                    </p:pic>
                  </p:oleObj>
                </mc:Fallback>
              </mc:AlternateContent>
            </a:graphicData>
          </a:graphic>
        </p:graphicFrame>
        <p:graphicFrame>
          <p:nvGraphicFramePr>
            <p:cNvPr id="108554" name="Object 14"/>
            <p:cNvGraphicFramePr/>
            <p:nvPr/>
          </p:nvGraphicFramePr>
          <p:xfrm>
            <a:off x="5280" y="2976"/>
            <a:ext cx="311" cy="363"/>
          </p:xfrm>
          <a:graphic>
            <a:graphicData uri="http://schemas.openxmlformats.org/presentationml/2006/ole">
              <mc:AlternateContent xmlns:mc="http://schemas.openxmlformats.org/markup-compatibility/2006">
                <mc:Choice xmlns:v="urn:schemas-microsoft-com:vml" Requires="v">
                  <p:oleObj spid="_x0000_s3127" name="" r:id="rId9" imgW="152400" imgH="177800" progId="Equation.DSMT4">
                    <p:embed/>
                  </p:oleObj>
                </mc:Choice>
                <mc:Fallback>
                  <p:oleObj name="" r:id="rId9" imgW="152400" imgH="177800" progId="Equation.DSMT4">
                    <p:embed/>
                    <p:pic>
                      <p:nvPicPr>
                        <p:cNvPr id="0" name="图片 3126"/>
                        <p:cNvPicPr/>
                        <p:nvPr/>
                      </p:nvPicPr>
                      <p:blipFill>
                        <a:blip r:embed="rId10"/>
                        <a:stretch>
                          <a:fillRect/>
                        </a:stretch>
                      </p:blipFill>
                      <p:spPr>
                        <a:xfrm>
                          <a:off x="5280" y="2976"/>
                          <a:ext cx="311" cy="363"/>
                        </a:xfrm>
                        <a:prstGeom prst="rect">
                          <a:avLst/>
                        </a:prstGeom>
                        <a:noFill/>
                        <a:ln w="38100">
                          <a:noFill/>
                          <a:miter/>
                        </a:ln>
                      </p:spPr>
                    </p:pic>
                  </p:oleObj>
                </mc:Fallback>
              </mc:AlternateContent>
            </a:graphicData>
          </a:graphic>
        </p:graphicFrame>
      </p:grpSp>
    </p:spTree>
  </p:cSld>
  <p:clrMapOvr>
    <a:masterClrMapping/>
  </p:clrMapOvr>
  <p:transition>
    <p:random/>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9569" name="灯片编号占位符 1"/>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109570" name="Rectangle 2"/>
          <p:cNvSpPr/>
          <p:nvPr/>
        </p:nvSpPr>
        <p:spPr>
          <a:xfrm>
            <a:off x="304800" y="1027113"/>
            <a:ext cx="8382000" cy="4633912"/>
          </a:xfrm>
          <a:prstGeom prst="rect">
            <a:avLst/>
          </a:prstGeom>
          <a:noFill/>
          <a:ln w="9525">
            <a:noFill/>
          </a:ln>
        </p:spPr>
        <p:txBody>
          <a:bodyPr anchor="t" anchorCtr="0">
            <a:spAutoFit/>
          </a:bodyPr>
          <a:p>
            <a:pPr marL="374650" indent="-374650">
              <a:spcBef>
                <a:spcPct val="50000"/>
              </a:spcBef>
            </a:pPr>
            <a:r>
              <a:rPr lang="en-US" altLang="zh-CN" sz="3000" b="1" dirty="0">
                <a:solidFill>
                  <a:schemeClr val="tx1"/>
                </a:solidFill>
                <a:latin typeface="Times New Roman" panose="02020603050405020304" pitchFamily="18" charset="0"/>
                <a:ea typeface="宋体" panose="02010600030101010101" pitchFamily="2" charset="-122"/>
              </a:rPr>
              <a:t>  2. </a:t>
            </a:r>
            <a:r>
              <a:rPr lang="zh-CN" altLang="en-US" sz="3000" b="1" dirty="0">
                <a:solidFill>
                  <a:schemeClr val="tx1"/>
                </a:solidFill>
                <a:latin typeface="Times New Roman" panose="02020603050405020304" pitchFamily="18" charset="0"/>
                <a:ea typeface="宋体" panose="02010600030101010101" pitchFamily="2" charset="-122"/>
              </a:rPr>
              <a:t>自适应遗传算法的步骤</a:t>
            </a:r>
            <a:r>
              <a:rPr lang="zh-CN" altLang="en-US" sz="3000" b="1" dirty="0">
                <a:solidFill>
                  <a:schemeClr val="tx1"/>
                </a:solidFill>
                <a:latin typeface="宋体" panose="02010600030101010101" pitchFamily="2" charset="-122"/>
                <a:ea typeface="宋体" panose="02010600030101010101" pitchFamily="2" charset="-122"/>
              </a:rPr>
              <a:t>（续）</a:t>
            </a:r>
            <a:endParaRPr lang="zh-CN" altLang="en-US" sz="3000" b="1" dirty="0">
              <a:solidFill>
                <a:schemeClr val="tx1"/>
              </a:solidFill>
              <a:latin typeface="宋体" panose="02010600030101010101" pitchFamily="2" charset="-122"/>
              <a:ea typeface="宋体" panose="02010600030101010101" pitchFamily="2" charset="-122"/>
            </a:endParaRPr>
          </a:p>
          <a:p>
            <a:pPr marL="374650" indent="-374650" algn="just">
              <a:lnSpc>
                <a:spcPct val="120000"/>
              </a:lnSpc>
              <a:spcBef>
                <a:spcPct val="80000"/>
              </a:spcBef>
            </a:pPr>
            <a:r>
              <a:rPr lang="zh-CN" altLang="en-US" sz="2600" dirty="0">
                <a:solidFill>
                  <a:schemeClr val="tx1"/>
                </a:solidFill>
                <a:latin typeface="Times New Roman" panose="02020603050405020304" pitchFamily="18" charset="0"/>
                <a:ea typeface="宋体" panose="02010600030101010101" pitchFamily="2" charset="-122"/>
              </a:rPr>
              <a:t>（</a:t>
            </a:r>
            <a:r>
              <a:rPr lang="en-US" altLang="zh-CN" sz="2600" dirty="0">
                <a:solidFill>
                  <a:schemeClr val="tx1"/>
                </a:solidFill>
                <a:latin typeface="Times New Roman" panose="02020603050405020304" pitchFamily="18" charset="0"/>
                <a:ea typeface="宋体" panose="02010600030101010101" pitchFamily="2" charset="-122"/>
              </a:rPr>
              <a:t>6</a:t>
            </a:r>
            <a:r>
              <a:rPr lang="zh-CN" altLang="en-US" sz="2600" dirty="0">
                <a:solidFill>
                  <a:schemeClr val="tx1"/>
                </a:solidFill>
                <a:latin typeface="Times New Roman" panose="02020603050405020304" pitchFamily="18" charset="0"/>
                <a:ea typeface="宋体" panose="02010600030101010101" pitchFamily="2" charset="-122"/>
              </a:rPr>
              <a:t>）对于群体中的所有个体，共</a:t>
            </a:r>
            <a:r>
              <a:rPr lang="en-US" altLang="zh-CN" sz="2600" i="1" dirty="0">
                <a:solidFill>
                  <a:schemeClr val="tx1"/>
                </a:solidFill>
                <a:latin typeface="Times New Roman" panose="02020603050405020304" pitchFamily="18" charset="0"/>
                <a:ea typeface="宋体" panose="02010600030101010101" pitchFamily="2" charset="-122"/>
              </a:rPr>
              <a:t>N</a:t>
            </a:r>
            <a:r>
              <a:rPr lang="zh-CN" altLang="en-US" sz="2600" dirty="0">
                <a:solidFill>
                  <a:schemeClr val="tx1"/>
                </a:solidFill>
                <a:latin typeface="Times New Roman" panose="02020603050405020304" pitchFamily="18" charset="0"/>
                <a:ea typeface="宋体" panose="02010600030101010101" pitchFamily="2" charset="-122"/>
              </a:rPr>
              <a:t>个，按照自适应变异公式计算自适应变异概率     ，随机产生 </a:t>
            </a:r>
            <a:r>
              <a:rPr lang="en-US" altLang="zh-CN" sz="2600" i="1" dirty="0">
                <a:solidFill>
                  <a:schemeClr val="tx1"/>
                </a:solidFill>
                <a:latin typeface="Times New Roman" panose="02020603050405020304" pitchFamily="18" charset="0"/>
                <a:ea typeface="宋体" panose="02010600030101010101" pitchFamily="2" charset="-122"/>
              </a:rPr>
              <a:t>R</a:t>
            </a:r>
            <a:r>
              <a:rPr lang="en-US" altLang="zh-CN" sz="2600" dirty="0">
                <a:solidFill>
                  <a:schemeClr val="tx1"/>
                </a:solidFill>
                <a:latin typeface="Times New Roman" panose="02020603050405020304" pitchFamily="18" charset="0"/>
                <a:ea typeface="宋体" panose="02010600030101010101" pitchFamily="2" charset="-122"/>
              </a:rPr>
              <a:t>(0,1)</a:t>
            </a:r>
            <a:r>
              <a:rPr lang="zh-CN" altLang="en-US" sz="2600" dirty="0">
                <a:solidFill>
                  <a:schemeClr val="tx1"/>
                </a:solidFill>
                <a:latin typeface="Times New Roman" panose="02020603050405020304" pitchFamily="18" charset="0"/>
                <a:ea typeface="宋体" panose="02010600030101010101" pitchFamily="2" charset="-122"/>
              </a:rPr>
              <a:t>，如果</a:t>
            </a:r>
            <a:endParaRPr lang="zh-CN" altLang="en-US" sz="2600" dirty="0">
              <a:solidFill>
                <a:schemeClr val="tx1"/>
              </a:solidFill>
              <a:latin typeface="Times New Roman" panose="02020603050405020304" pitchFamily="18" charset="0"/>
              <a:ea typeface="宋体" panose="02010600030101010101" pitchFamily="2" charset="-122"/>
            </a:endParaRPr>
          </a:p>
          <a:p>
            <a:pPr marL="374650" indent="-374650" algn="just">
              <a:lnSpc>
                <a:spcPct val="120000"/>
              </a:lnSpc>
            </a:pPr>
            <a:r>
              <a:rPr lang="zh-CN" altLang="en-US" sz="2600" dirty="0">
                <a:solidFill>
                  <a:schemeClr val="tx1"/>
                </a:solidFill>
                <a:latin typeface="Times New Roman" panose="02020603050405020304" pitchFamily="18" charset="0"/>
                <a:ea typeface="宋体" panose="02010600030101010101" pitchFamily="2" charset="-122"/>
              </a:rPr>
              <a:t>                则对该染色体进行交叉操作。 </a:t>
            </a:r>
            <a:endParaRPr lang="zh-CN" altLang="en-US" sz="2600" dirty="0">
              <a:solidFill>
                <a:schemeClr val="tx1"/>
              </a:solidFill>
              <a:latin typeface="Times New Roman" panose="02020603050405020304" pitchFamily="18" charset="0"/>
              <a:ea typeface="宋体" panose="02010600030101010101" pitchFamily="2" charset="-122"/>
            </a:endParaRPr>
          </a:p>
          <a:p>
            <a:pPr marL="374650" indent="-374650" algn="just">
              <a:lnSpc>
                <a:spcPct val="120000"/>
              </a:lnSpc>
              <a:spcBef>
                <a:spcPct val="50000"/>
              </a:spcBef>
            </a:pPr>
            <a:r>
              <a:rPr lang="zh-CN" altLang="en-US" sz="2600" dirty="0">
                <a:solidFill>
                  <a:schemeClr val="tx1"/>
                </a:solidFill>
                <a:latin typeface="Times New Roman" panose="02020603050405020304" pitchFamily="18" charset="0"/>
                <a:ea typeface="宋体" panose="02010600030101010101" pitchFamily="2" charset="-122"/>
              </a:rPr>
              <a:t>（</a:t>
            </a:r>
            <a:r>
              <a:rPr lang="en-US" altLang="zh-CN" sz="2600" dirty="0">
                <a:solidFill>
                  <a:schemeClr val="tx1"/>
                </a:solidFill>
                <a:latin typeface="Times New Roman" panose="02020603050405020304" pitchFamily="18" charset="0"/>
                <a:ea typeface="宋体" panose="02010600030101010101" pitchFamily="2" charset="-122"/>
              </a:rPr>
              <a:t>7</a:t>
            </a:r>
            <a:r>
              <a:rPr lang="zh-CN" altLang="en-US" sz="2600" dirty="0">
                <a:solidFill>
                  <a:schemeClr val="tx1"/>
                </a:solidFill>
                <a:latin typeface="Times New Roman" panose="02020603050405020304" pitchFamily="18" charset="0"/>
                <a:ea typeface="宋体" panose="02010600030101010101" pitchFamily="2" charset="-122"/>
              </a:rPr>
              <a:t>）计算由交叉和变异生成新个体的适应度，新个体与父代一起构成新群体。</a:t>
            </a:r>
            <a:endParaRPr lang="zh-CN" altLang="en-US" sz="2600" dirty="0">
              <a:solidFill>
                <a:schemeClr val="tx1"/>
              </a:solidFill>
              <a:latin typeface="Times New Roman" panose="02020603050405020304" pitchFamily="18" charset="0"/>
              <a:ea typeface="宋体" panose="02010600030101010101" pitchFamily="2" charset="-122"/>
            </a:endParaRPr>
          </a:p>
          <a:p>
            <a:pPr marL="374650" indent="-374650" algn="just">
              <a:lnSpc>
                <a:spcPct val="120000"/>
              </a:lnSpc>
              <a:spcBef>
                <a:spcPct val="50000"/>
              </a:spcBef>
            </a:pPr>
            <a:r>
              <a:rPr lang="zh-CN" altLang="en-US" sz="2600" dirty="0">
                <a:solidFill>
                  <a:schemeClr val="tx1"/>
                </a:solidFill>
                <a:latin typeface="Times New Roman" panose="02020603050405020304" pitchFamily="18" charset="0"/>
                <a:ea typeface="宋体" panose="02010600030101010101" pitchFamily="2" charset="-122"/>
              </a:rPr>
              <a:t>（</a:t>
            </a:r>
            <a:r>
              <a:rPr lang="en-US" altLang="zh-CN" sz="2600" dirty="0">
                <a:solidFill>
                  <a:schemeClr val="tx1"/>
                </a:solidFill>
                <a:latin typeface="Times New Roman" panose="02020603050405020304" pitchFamily="18" charset="0"/>
                <a:ea typeface="宋体" panose="02010600030101010101" pitchFamily="2" charset="-122"/>
              </a:rPr>
              <a:t>8</a:t>
            </a:r>
            <a:r>
              <a:rPr lang="zh-CN" altLang="en-US" sz="2600" dirty="0">
                <a:solidFill>
                  <a:schemeClr val="tx1"/>
                </a:solidFill>
                <a:latin typeface="Times New Roman" panose="02020603050405020304" pitchFamily="18" charset="0"/>
                <a:ea typeface="宋体" panose="02010600030101010101" pitchFamily="2" charset="-122"/>
              </a:rPr>
              <a:t>）判断是否达到预定的迭代次数，是则结束；否则转 （</a:t>
            </a:r>
            <a:r>
              <a:rPr lang="en-US" altLang="zh-CN" sz="2600" dirty="0">
                <a:solidFill>
                  <a:schemeClr val="tx1"/>
                </a:solidFill>
                <a:latin typeface="Times New Roman" panose="02020603050405020304" pitchFamily="18" charset="0"/>
                <a:ea typeface="宋体" panose="02010600030101010101" pitchFamily="2" charset="-122"/>
              </a:rPr>
              <a:t>4</a:t>
            </a:r>
            <a:r>
              <a:rPr lang="zh-CN" altLang="en-US" sz="2600" dirty="0">
                <a:solidFill>
                  <a:schemeClr val="tx1"/>
                </a:solidFill>
                <a:latin typeface="Times New Roman" panose="02020603050405020304" pitchFamily="18" charset="0"/>
                <a:ea typeface="宋体" panose="02010600030101010101" pitchFamily="2" charset="-122"/>
              </a:rPr>
              <a:t>）。</a:t>
            </a:r>
            <a:r>
              <a:rPr lang="zh-CN" altLang="en-US" dirty="0">
                <a:solidFill>
                  <a:schemeClr val="tx1"/>
                </a:solidFill>
                <a:latin typeface="宋体" panose="02010600030101010101" pitchFamily="2" charset="-122"/>
                <a:ea typeface="宋体" panose="02010600030101010101" pitchFamily="2" charset="-122"/>
              </a:rPr>
              <a:t>  </a:t>
            </a:r>
            <a:r>
              <a:rPr lang="zh-CN" altLang="en-US" sz="2800" dirty="0">
                <a:solidFill>
                  <a:schemeClr val="tx1"/>
                </a:solidFill>
                <a:latin typeface="宋体" panose="02010600030101010101" pitchFamily="2" charset="-122"/>
                <a:ea typeface="宋体" panose="02010600030101010101" pitchFamily="2" charset="-122"/>
              </a:rPr>
              <a:t> </a:t>
            </a:r>
            <a:endParaRPr lang="zh-CN" altLang="en-US" sz="2800" dirty="0">
              <a:solidFill>
                <a:schemeClr val="tx1"/>
              </a:solidFill>
              <a:latin typeface="宋体" panose="02010600030101010101" pitchFamily="2" charset="-122"/>
              <a:ea typeface="宋体" panose="02010600030101010101" pitchFamily="2" charset="-122"/>
            </a:endParaRPr>
          </a:p>
        </p:txBody>
      </p:sp>
      <p:sp>
        <p:nvSpPr>
          <p:cNvPr id="109571" name="Rectangle 3"/>
          <p:cNvSpPr/>
          <p:nvPr/>
        </p:nvSpPr>
        <p:spPr>
          <a:xfrm>
            <a:off x="4476750" y="3314700"/>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graphicFrame>
        <p:nvGraphicFramePr>
          <p:cNvPr id="109572" name="Object 4"/>
          <p:cNvGraphicFramePr/>
          <p:nvPr/>
        </p:nvGraphicFramePr>
        <p:xfrm>
          <a:off x="762000" y="2863850"/>
          <a:ext cx="952500" cy="493713"/>
        </p:xfrm>
        <a:graphic>
          <a:graphicData uri="http://schemas.openxmlformats.org/presentationml/2006/ole">
            <mc:AlternateContent xmlns:mc="http://schemas.openxmlformats.org/markup-compatibility/2006">
              <mc:Choice xmlns:v="urn:schemas-microsoft-com:vml" Requires="v">
                <p:oleObj spid="_x0000_s3129" name="" r:id="rId1" imgW="342265" imgH="177800" progId="Equation.DSMT4">
                  <p:embed/>
                </p:oleObj>
              </mc:Choice>
              <mc:Fallback>
                <p:oleObj name="" r:id="rId1" imgW="342265" imgH="177800" progId="Equation.DSMT4">
                  <p:embed/>
                  <p:pic>
                    <p:nvPicPr>
                      <p:cNvPr id="0" name="图片 3128"/>
                      <p:cNvPicPr/>
                      <p:nvPr/>
                    </p:nvPicPr>
                    <p:blipFill>
                      <a:blip r:embed="rId2"/>
                      <a:stretch>
                        <a:fillRect/>
                      </a:stretch>
                    </p:blipFill>
                    <p:spPr>
                      <a:xfrm>
                        <a:off x="762000" y="2863850"/>
                        <a:ext cx="952500" cy="493713"/>
                      </a:xfrm>
                      <a:prstGeom prst="rect">
                        <a:avLst/>
                      </a:prstGeom>
                      <a:noFill/>
                      <a:ln w="38100">
                        <a:noFill/>
                        <a:miter/>
                      </a:ln>
                    </p:spPr>
                  </p:pic>
                </p:oleObj>
              </mc:Fallback>
            </mc:AlternateContent>
          </a:graphicData>
        </a:graphic>
      </p:graphicFrame>
      <p:sp>
        <p:nvSpPr>
          <p:cNvPr id="109573" name="Rectangle 5"/>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latin typeface="Times New Roman" panose="02020603050405020304" pitchFamily="18" charset="0"/>
                <a:ea typeface="黑体" panose="02010609060101010101" pitchFamily="49" charset="-122"/>
              </a:rPr>
              <a:t>6.3.3  </a:t>
            </a:r>
            <a:r>
              <a:rPr lang="zh-CN" altLang="en-US" sz="3600" dirty="0">
                <a:latin typeface="Times New Roman" panose="02020603050405020304" pitchFamily="18" charset="0"/>
                <a:ea typeface="黑体" panose="02010609060101010101" pitchFamily="49" charset="-122"/>
              </a:rPr>
              <a:t>自适应遗传算法</a:t>
            </a:r>
            <a:r>
              <a:rPr lang="zh-CN" altLang="en-US" sz="3200" b="1" dirty="0">
                <a:latin typeface="Times New Roman" panose="02020603050405020304" pitchFamily="18" charset="0"/>
                <a:ea typeface="宋体" panose="02010600030101010101" pitchFamily="2" charset="-122"/>
              </a:rPr>
              <a:t> </a:t>
            </a:r>
            <a:endParaRPr lang="zh-CN" altLang="en-US" sz="3200" b="1" dirty="0">
              <a:latin typeface="Times New Roman" panose="02020603050405020304" pitchFamily="18" charset="0"/>
              <a:ea typeface="宋体" panose="02010600030101010101" pitchFamily="2" charset="-122"/>
            </a:endParaRPr>
          </a:p>
        </p:txBody>
      </p:sp>
      <p:graphicFrame>
        <p:nvGraphicFramePr>
          <p:cNvPr id="109574" name="Object 6"/>
          <p:cNvGraphicFramePr/>
          <p:nvPr/>
        </p:nvGraphicFramePr>
        <p:xfrm>
          <a:off x="4445000" y="2370138"/>
          <a:ext cx="414338" cy="482600"/>
        </p:xfrm>
        <a:graphic>
          <a:graphicData uri="http://schemas.openxmlformats.org/presentationml/2006/ole">
            <mc:AlternateContent xmlns:mc="http://schemas.openxmlformats.org/markup-compatibility/2006">
              <mc:Choice xmlns:v="urn:schemas-microsoft-com:vml" Requires="v">
                <p:oleObj spid="_x0000_s3130" name="" r:id="rId3" imgW="152400" imgH="177800" progId="Equation.DSMT4">
                  <p:embed/>
                </p:oleObj>
              </mc:Choice>
              <mc:Fallback>
                <p:oleObj name="" r:id="rId3" imgW="152400" imgH="177800" progId="Equation.DSMT4">
                  <p:embed/>
                  <p:pic>
                    <p:nvPicPr>
                      <p:cNvPr id="0" name="图片 3129"/>
                      <p:cNvPicPr/>
                      <p:nvPr/>
                    </p:nvPicPr>
                    <p:blipFill>
                      <a:blip r:embed="rId4"/>
                      <a:stretch>
                        <a:fillRect/>
                      </a:stretch>
                    </p:blipFill>
                    <p:spPr>
                      <a:xfrm>
                        <a:off x="4445000" y="2370138"/>
                        <a:ext cx="414338" cy="482600"/>
                      </a:xfrm>
                      <a:prstGeom prst="rect">
                        <a:avLst/>
                      </a:prstGeom>
                      <a:noFill/>
                      <a:ln w="38100">
                        <a:noFill/>
                        <a:miter/>
                      </a:ln>
                    </p:spPr>
                  </p:pic>
                </p:oleObj>
              </mc:Fallback>
            </mc:AlternateContent>
          </a:graphicData>
        </a:graphic>
      </p:graphicFrame>
    </p:spTree>
  </p:cSld>
  <p:clrMapOvr>
    <a:masterClrMapping/>
  </p:clrMapOvr>
  <p:transition>
    <p:random/>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0593" name="灯片编号占位符 1"/>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110594" name="Rectangle 2"/>
          <p:cNvSpPr/>
          <p:nvPr/>
        </p:nvSpPr>
        <p:spPr>
          <a:xfrm>
            <a:off x="304800" y="838200"/>
            <a:ext cx="6629400" cy="549275"/>
          </a:xfrm>
          <a:prstGeom prst="rect">
            <a:avLst/>
          </a:prstGeom>
          <a:noFill/>
          <a:ln w="9525">
            <a:noFill/>
          </a:ln>
        </p:spPr>
        <p:txBody>
          <a:bodyPr anchor="t" anchorCtr="0">
            <a:spAutoFit/>
          </a:bodyPr>
          <a:p>
            <a:pPr marL="457200" indent="-457200"/>
            <a:r>
              <a:rPr lang="en-US" altLang="zh-CN" sz="3000" b="1" dirty="0">
                <a:solidFill>
                  <a:schemeClr val="tx1"/>
                </a:solidFill>
                <a:latin typeface="Times New Roman" panose="02020603050405020304" pitchFamily="18" charset="0"/>
                <a:ea typeface="宋体" panose="02010600030101010101" pitchFamily="2" charset="-122"/>
              </a:rPr>
              <a:t>3. </a:t>
            </a:r>
            <a:r>
              <a:rPr lang="zh-CN" altLang="en-US" sz="3000" b="1" dirty="0">
                <a:solidFill>
                  <a:schemeClr val="tx1"/>
                </a:solidFill>
                <a:latin typeface="Times New Roman" panose="02020603050405020304" pitchFamily="18" charset="0"/>
                <a:ea typeface="宋体" panose="02010600030101010101" pitchFamily="2" charset="-122"/>
              </a:rPr>
              <a:t>适应的</a:t>
            </a:r>
            <a:r>
              <a:rPr lang="zh-CN" altLang="en-US" sz="3000" b="1" dirty="0">
                <a:solidFill>
                  <a:schemeClr val="tx1"/>
                </a:solidFill>
                <a:latin typeface="宋体" panose="02010600030101010101" pitchFamily="2" charset="-122"/>
                <a:ea typeface="宋体" panose="02010600030101010101" pitchFamily="2" charset="-122"/>
              </a:rPr>
              <a:t>交叉概率与变异概率</a:t>
            </a:r>
            <a:endParaRPr lang="zh-CN" altLang="en-US" sz="3000" b="1" dirty="0">
              <a:solidFill>
                <a:schemeClr val="tx1"/>
              </a:solidFill>
              <a:latin typeface="Times New Roman" panose="02020603050405020304" pitchFamily="18" charset="0"/>
              <a:ea typeface="宋体" panose="02010600030101010101" pitchFamily="2" charset="-122"/>
            </a:endParaRPr>
          </a:p>
        </p:txBody>
      </p:sp>
      <p:sp>
        <p:nvSpPr>
          <p:cNvPr id="110595" name="Rectangle 5"/>
          <p:cNvSpPr/>
          <p:nvPr/>
        </p:nvSpPr>
        <p:spPr>
          <a:xfrm>
            <a:off x="3786188" y="3114675"/>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graphicFrame>
        <p:nvGraphicFramePr>
          <p:cNvPr id="217088" name="Object 0"/>
          <p:cNvGraphicFramePr/>
          <p:nvPr/>
        </p:nvGraphicFramePr>
        <p:xfrm>
          <a:off x="709613" y="1752600"/>
          <a:ext cx="3455987" cy="1401763"/>
        </p:xfrm>
        <a:graphic>
          <a:graphicData uri="http://schemas.openxmlformats.org/presentationml/2006/ole">
            <mc:AlternateContent xmlns:mc="http://schemas.openxmlformats.org/markup-compatibility/2006">
              <mc:Choice xmlns:v="urn:schemas-microsoft-com:vml" Requires="v">
                <p:oleObj spid="_x0000_s3133" name="" r:id="rId1" imgW="1777365" imgH="711200" progId="Equation.3">
                  <p:embed/>
                </p:oleObj>
              </mc:Choice>
              <mc:Fallback>
                <p:oleObj name="" r:id="rId1" imgW="1777365" imgH="711200" progId="Equation.3">
                  <p:embed/>
                  <p:pic>
                    <p:nvPicPr>
                      <p:cNvPr id="0" name="图片 3132"/>
                      <p:cNvPicPr/>
                      <p:nvPr/>
                    </p:nvPicPr>
                    <p:blipFill>
                      <a:blip r:embed="rId2"/>
                      <a:stretch>
                        <a:fillRect/>
                      </a:stretch>
                    </p:blipFill>
                    <p:spPr>
                      <a:xfrm>
                        <a:off x="709613" y="1752600"/>
                        <a:ext cx="3455987" cy="1401763"/>
                      </a:xfrm>
                      <a:prstGeom prst="rect">
                        <a:avLst/>
                      </a:prstGeom>
                      <a:noFill/>
                      <a:ln w="38100">
                        <a:noFill/>
                        <a:miter/>
                      </a:ln>
                    </p:spPr>
                  </p:pic>
                </p:oleObj>
              </mc:Fallback>
            </mc:AlternateContent>
          </a:graphicData>
        </a:graphic>
      </p:graphicFrame>
      <p:sp>
        <p:nvSpPr>
          <p:cNvPr id="110597" name="Rectangle 7"/>
          <p:cNvSpPr/>
          <p:nvPr/>
        </p:nvSpPr>
        <p:spPr>
          <a:xfrm>
            <a:off x="3814763" y="3133725"/>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graphicFrame>
        <p:nvGraphicFramePr>
          <p:cNvPr id="217089" name="Object 1"/>
          <p:cNvGraphicFramePr/>
          <p:nvPr/>
        </p:nvGraphicFramePr>
        <p:xfrm>
          <a:off x="4889500" y="1854200"/>
          <a:ext cx="3632200" cy="1374775"/>
        </p:xfrm>
        <a:graphic>
          <a:graphicData uri="http://schemas.openxmlformats.org/presentationml/2006/ole">
            <mc:AlternateContent xmlns:mc="http://schemas.openxmlformats.org/markup-compatibility/2006">
              <mc:Choice xmlns:v="urn:schemas-microsoft-com:vml" Requires="v">
                <p:oleObj spid="_x0000_s3132" name="" r:id="rId3" imgW="1816100" imgH="685800" progId="Equation.3">
                  <p:embed/>
                </p:oleObj>
              </mc:Choice>
              <mc:Fallback>
                <p:oleObj name="" r:id="rId3" imgW="1816100" imgH="685800" progId="Equation.3">
                  <p:embed/>
                  <p:pic>
                    <p:nvPicPr>
                      <p:cNvPr id="0" name="图片 3131"/>
                      <p:cNvPicPr/>
                      <p:nvPr/>
                    </p:nvPicPr>
                    <p:blipFill>
                      <a:blip r:embed="rId4"/>
                      <a:stretch>
                        <a:fillRect/>
                      </a:stretch>
                    </p:blipFill>
                    <p:spPr>
                      <a:xfrm>
                        <a:off x="4889500" y="1854200"/>
                        <a:ext cx="3632200" cy="1374775"/>
                      </a:xfrm>
                      <a:prstGeom prst="rect">
                        <a:avLst/>
                      </a:prstGeom>
                      <a:noFill/>
                      <a:ln w="38100">
                        <a:noFill/>
                        <a:miter/>
                      </a:ln>
                    </p:spPr>
                  </p:pic>
                </p:oleObj>
              </mc:Fallback>
            </mc:AlternateContent>
          </a:graphicData>
        </a:graphic>
      </p:graphicFrame>
      <p:sp>
        <p:nvSpPr>
          <p:cNvPr id="110599" name="Rectangle 9"/>
          <p:cNvSpPr/>
          <p:nvPr/>
        </p:nvSpPr>
        <p:spPr>
          <a:xfrm>
            <a:off x="4491038" y="3314700"/>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110600" name="Rectangle 11"/>
          <p:cNvSpPr/>
          <p:nvPr/>
        </p:nvSpPr>
        <p:spPr>
          <a:xfrm>
            <a:off x="4476750" y="3314700"/>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110601" name="Rectangle 14"/>
          <p:cNvSpPr/>
          <p:nvPr/>
        </p:nvSpPr>
        <p:spPr>
          <a:xfrm>
            <a:off x="3328988" y="3076575"/>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110602" name="Rectangle 16"/>
          <p:cNvSpPr/>
          <p:nvPr/>
        </p:nvSpPr>
        <p:spPr>
          <a:xfrm>
            <a:off x="3295650" y="3114675"/>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110603" name="Rectangle 22"/>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latin typeface="Times New Roman" panose="02020603050405020304" pitchFamily="18" charset="0"/>
                <a:ea typeface="黑体" panose="02010609060101010101" pitchFamily="49" charset="-122"/>
              </a:rPr>
              <a:t>6.3.3  </a:t>
            </a:r>
            <a:r>
              <a:rPr lang="zh-CN" altLang="en-US" sz="3600" dirty="0">
                <a:latin typeface="Times New Roman" panose="02020603050405020304" pitchFamily="18" charset="0"/>
                <a:ea typeface="黑体" panose="02010609060101010101" pitchFamily="49" charset="-122"/>
              </a:rPr>
              <a:t>自适应遗传算法</a:t>
            </a:r>
            <a:r>
              <a:rPr lang="zh-CN" altLang="en-US" sz="3200" b="1" dirty="0">
                <a:latin typeface="Arial" panose="020B0604020202020204" pitchFamily="34" charset="0"/>
                <a:ea typeface="宋体" panose="02010600030101010101" pitchFamily="2" charset="-122"/>
              </a:rPr>
              <a:t> </a:t>
            </a:r>
            <a:endParaRPr lang="zh-CN" altLang="en-US" sz="3200" b="1" dirty="0">
              <a:latin typeface="Arial" panose="020B0604020202020204" pitchFamily="34" charset="0"/>
              <a:ea typeface="宋体" panose="02010600030101010101" pitchFamily="2" charset="-122"/>
            </a:endParaRPr>
          </a:p>
        </p:txBody>
      </p:sp>
      <p:sp>
        <p:nvSpPr>
          <p:cNvPr id="17431" name="Text Box 23"/>
          <p:cNvSpPr txBox="1"/>
          <p:nvPr/>
        </p:nvSpPr>
        <p:spPr>
          <a:xfrm>
            <a:off x="381000" y="3276600"/>
            <a:ext cx="8382000" cy="1444625"/>
          </a:xfrm>
          <a:prstGeom prst="rect">
            <a:avLst/>
          </a:prstGeom>
          <a:noFill/>
          <a:ln w="9525">
            <a:noFill/>
          </a:ln>
        </p:spPr>
        <p:txBody>
          <a:bodyPr anchor="b" anchorCtr="0">
            <a:spAutoFit/>
          </a:bodyPr>
          <a:p>
            <a:pPr algn="just">
              <a:lnSpc>
                <a:spcPct val="120000"/>
              </a:lnSpc>
              <a:spcBef>
                <a:spcPct val="50000"/>
              </a:spcBef>
              <a:buBlip>
                <a:blip r:embed="rId5"/>
              </a:buBlip>
            </a:pPr>
            <a:r>
              <a:rPr lang="en-US" altLang="zh-CN" sz="2600" dirty="0">
                <a:solidFill>
                  <a:schemeClr val="tx1"/>
                </a:solidFill>
                <a:latin typeface="宋体" panose="02010600030101010101" pitchFamily="2" charset="-122"/>
                <a:ea typeface="宋体" panose="02010600030101010101" pitchFamily="2" charset="-122"/>
              </a:rPr>
              <a:t> </a:t>
            </a:r>
            <a:r>
              <a:rPr lang="zh-CN" altLang="en-US" dirty="0">
                <a:solidFill>
                  <a:schemeClr val="tx1"/>
                </a:solidFill>
                <a:latin typeface="宋体" panose="02010600030101010101" pitchFamily="2" charset="-122"/>
                <a:ea typeface="宋体" panose="02010600030101010101" pitchFamily="2" charset="-122"/>
              </a:rPr>
              <a:t>普通自适应算法中，当个体适应度值越接近最大适应度值时，交叉概率与变异概率就越小；当等于最大适应度值时，交叉概率和变异概率为零。 </a:t>
            </a:r>
            <a:endParaRPr lang="zh-CN" altLang="en-US" dirty="0">
              <a:solidFill>
                <a:schemeClr val="tx1"/>
              </a:solidFill>
              <a:latin typeface="宋体" panose="02010600030101010101" pitchFamily="2" charset="-122"/>
              <a:ea typeface="宋体" panose="02010600030101010101" pitchFamily="2" charset="-122"/>
            </a:endParaRPr>
          </a:p>
        </p:txBody>
      </p:sp>
      <p:sp>
        <p:nvSpPr>
          <p:cNvPr id="17432" name="Text Box 24"/>
          <p:cNvSpPr txBox="1"/>
          <p:nvPr/>
        </p:nvSpPr>
        <p:spPr>
          <a:xfrm>
            <a:off x="381000" y="4876800"/>
            <a:ext cx="8305800" cy="1406525"/>
          </a:xfrm>
          <a:prstGeom prst="rect">
            <a:avLst/>
          </a:prstGeom>
          <a:noFill/>
          <a:ln w="9525">
            <a:noFill/>
          </a:ln>
        </p:spPr>
        <p:txBody>
          <a:bodyPr anchor="b" anchorCtr="0">
            <a:spAutoFit/>
          </a:bodyPr>
          <a:p>
            <a:pPr algn="just">
              <a:lnSpc>
                <a:spcPct val="120000"/>
              </a:lnSpc>
              <a:spcBef>
                <a:spcPct val="50000"/>
              </a:spcBef>
              <a:buBlip>
                <a:blip r:embed="rId5"/>
              </a:buBlip>
            </a:pPr>
            <a:r>
              <a:rPr lang="en-US" altLang="zh-CN" dirty="0">
                <a:solidFill>
                  <a:schemeClr val="tx1"/>
                </a:solidFill>
                <a:latin typeface="宋体" panose="02010600030101010101" pitchFamily="2" charset="-122"/>
                <a:ea typeface="宋体" panose="02010600030101010101" pitchFamily="2" charset="-122"/>
              </a:rPr>
              <a:t> </a:t>
            </a:r>
            <a:r>
              <a:rPr lang="zh-CN" altLang="en-US" dirty="0">
                <a:solidFill>
                  <a:schemeClr val="tx1"/>
                </a:solidFill>
                <a:latin typeface="宋体" panose="02010600030101010101" pitchFamily="2" charset="-122"/>
                <a:ea typeface="宋体" panose="02010600030101010101" pitchFamily="2" charset="-122"/>
              </a:rPr>
              <a:t>改进的思想：当前代的最优个体不被破坏，仍然保留（最优保存策略）；但较优个体要对应于更高的交叉概率与变异概率。 </a:t>
            </a:r>
            <a:endParaRPr lang="zh-CN" altLang="en-US" dirty="0">
              <a:solidFill>
                <a:schemeClr val="tx1"/>
              </a:solidFill>
              <a:latin typeface="宋体" panose="02010600030101010101" pitchFamily="2" charset="-122"/>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17088"/>
                                        </p:tgtEl>
                                        <p:attrNameLst>
                                          <p:attrName>style.visibility</p:attrName>
                                        </p:attrNameLst>
                                      </p:cBhvr>
                                      <p:to>
                                        <p:strVal val="visible"/>
                                      </p:to>
                                    </p:set>
                                    <p:anim calcmode="lin" valueType="num">
                                      <p:cBhvr additive="base">
                                        <p:cTn id="7" dur="500" fill="hold"/>
                                        <p:tgtEl>
                                          <p:spTgt spid="217088"/>
                                        </p:tgtEl>
                                        <p:attrNameLst>
                                          <p:attrName>ppt_x</p:attrName>
                                        </p:attrNameLst>
                                      </p:cBhvr>
                                      <p:tavLst>
                                        <p:tav tm="0">
                                          <p:val>
                                            <p:strVal val="0-#ppt_w/2"/>
                                          </p:val>
                                        </p:tav>
                                        <p:tav tm="100000">
                                          <p:val>
                                            <p:strVal val="#ppt_x"/>
                                          </p:val>
                                        </p:tav>
                                      </p:tavLst>
                                    </p:anim>
                                    <p:anim calcmode="lin" valueType="num">
                                      <p:cBhvr additive="base">
                                        <p:cTn id="8" dur="500" fill="hold"/>
                                        <p:tgtEl>
                                          <p:spTgt spid="21708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217089"/>
                                        </p:tgtEl>
                                        <p:attrNameLst>
                                          <p:attrName>style.visibility</p:attrName>
                                        </p:attrNameLst>
                                      </p:cBhvr>
                                      <p:to>
                                        <p:strVal val="visible"/>
                                      </p:to>
                                    </p:set>
                                    <p:anim calcmode="lin" valueType="num">
                                      <p:cBhvr additive="base">
                                        <p:cTn id="12" dur="500" fill="hold"/>
                                        <p:tgtEl>
                                          <p:spTgt spid="217089"/>
                                        </p:tgtEl>
                                        <p:attrNameLst>
                                          <p:attrName>ppt_x</p:attrName>
                                        </p:attrNameLst>
                                      </p:cBhvr>
                                      <p:tavLst>
                                        <p:tav tm="0">
                                          <p:val>
                                            <p:strVal val="1+#ppt_w/2"/>
                                          </p:val>
                                        </p:tav>
                                        <p:tav tm="100000">
                                          <p:val>
                                            <p:strVal val="#ppt_x"/>
                                          </p:val>
                                        </p:tav>
                                      </p:tavLst>
                                    </p:anim>
                                    <p:anim calcmode="lin" valueType="num">
                                      <p:cBhvr additive="base">
                                        <p:cTn id="13" dur="500" fill="hold"/>
                                        <p:tgtEl>
                                          <p:spTgt spid="21708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9" presetClass="entr" presetSubtype="0" fill="hold" grpId="0" nodeType="afterEffect">
                                  <p:stCondLst>
                                    <p:cond delay="0"/>
                                  </p:stCondLst>
                                  <p:childTnLst>
                                    <p:set>
                                      <p:cBhvr>
                                        <p:cTn id="16" dur="1" fill="hold">
                                          <p:stCondLst>
                                            <p:cond delay="0"/>
                                          </p:stCondLst>
                                        </p:cTn>
                                        <p:tgtEl>
                                          <p:spTgt spid="17431"/>
                                        </p:tgtEl>
                                        <p:attrNameLst>
                                          <p:attrName>style.visibility</p:attrName>
                                        </p:attrNameLst>
                                      </p:cBhvr>
                                      <p:to>
                                        <p:strVal val="visible"/>
                                      </p:to>
                                    </p:set>
                                    <p:animEffect transition="in" filter="dissolve">
                                      <p:cBhvr>
                                        <p:cTn id="17" dur="500"/>
                                        <p:tgtEl>
                                          <p:spTgt spid="17431"/>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7432"/>
                                        </p:tgtEl>
                                        <p:attrNameLst>
                                          <p:attrName>style.visibility</p:attrName>
                                        </p:attrNameLst>
                                      </p:cBhvr>
                                      <p:to>
                                        <p:strVal val="visible"/>
                                      </p:to>
                                    </p:set>
                                    <p:anim calcmode="lin" valueType="num">
                                      <p:cBhvr additive="base">
                                        <p:cTn id="22" dur="500" fill="hold"/>
                                        <p:tgtEl>
                                          <p:spTgt spid="17432"/>
                                        </p:tgtEl>
                                        <p:attrNameLst>
                                          <p:attrName>ppt_x</p:attrName>
                                        </p:attrNameLst>
                                      </p:cBhvr>
                                      <p:tavLst>
                                        <p:tav tm="0">
                                          <p:val>
                                            <p:strVal val="#ppt_x"/>
                                          </p:val>
                                        </p:tav>
                                        <p:tav tm="100000">
                                          <p:val>
                                            <p:strVal val="#ppt_x"/>
                                          </p:val>
                                        </p:tav>
                                      </p:tavLst>
                                    </p:anim>
                                    <p:anim calcmode="lin" valueType="num">
                                      <p:cBhvr additive="base">
                                        <p:cTn id="23" dur="500" fill="hold"/>
                                        <p:tgtEl>
                                          <p:spTgt spid="174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31" grpId="0"/>
      <p:bldP spid="17432"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4929"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124930" name="Rectangle 3"/>
          <p:cNvSpPr>
            <a:spLocks noGrp="1"/>
          </p:cNvSpPr>
          <p:nvPr>
            <p:ph idx="1"/>
          </p:nvPr>
        </p:nvSpPr>
        <p:spPr>
          <a:xfrm>
            <a:off x="381000" y="950913"/>
            <a:ext cx="7772400" cy="533400"/>
          </a:xfrm>
        </p:spPr>
        <p:txBody>
          <a:bodyPr vert="horz" wrap="square" lIns="91440" tIns="45720" rIns="91440" bIns="45720" anchor="t" anchorCtr="0"/>
          <a:p>
            <a:pPr marL="609600" indent="-609600" eaLnBrk="1" hangingPunct="1">
              <a:buNone/>
            </a:pPr>
            <a:r>
              <a:rPr lang="en-US" altLang="zh-CN" b="1" dirty="0">
                <a:latin typeface="Times New Roman" panose="02020603050405020304" pitchFamily="18" charset="0"/>
              </a:rPr>
              <a:t>2. </a:t>
            </a:r>
            <a:r>
              <a:rPr lang="zh-CN" altLang="en-US" b="1" dirty="0">
                <a:latin typeface="Times New Roman" panose="02020603050405020304" pitchFamily="18" charset="0"/>
              </a:rPr>
              <a:t>流水车间调度问题</a:t>
            </a:r>
            <a:endParaRPr lang="zh-CN" altLang="en-US" b="1" dirty="0">
              <a:latin typeface="Times New Roman" panose="02020603050405020304" pitchFamily="18" charset="0"/>
            </a:endParaRPr>
          </a:p>
        </p:txBody>
      </p:sp>
      <p:sp>
        <p:nvSpPr>
          <p:cNvPr id="124931" name="Rectangle 5"/>
          <p:cNvSpPr/>
          <p:nvPr/>
        </p:nvSpPr>
        <p:spPr>
          <a:xfrm>
            <a:off x="3795713" y="3324225"/>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graphicFrame>
        <p:nvGraphicFramePr>
          <p:cNvPr id="19460" name="Object 4"/>
          <p:cNvGraphicFramePr/>
          <p:nvPr/>
        </p:nvGraphicFramePr>
        <p:xfrm>
          <a:off x="2667000" y="3657600"/>
          <a:ext cx="3581400" cy="546100"/>
        </p:xfrm>
        <a:graphic>
          <a:graphicData uri="http://schemas.openxmlformats.org/presentationml/2006/ole">
            <mc:AlternateContent xmlns:mc="http://schemas.openxmlformats.org/markup-compatibility/2006">
              <mc:Choice xmlns:v="urn:schemas-microsoft-com:vml" Requires="v">
                <p:oleObj spid="_x0000_s3134" name="" r:id="rId1" imgW="1536065" imgH="241300" progId="Equation.3">
                  <p:embed/>
                </p:oleObj>
              </mc:Choice>
              <mc:Fallback>
                <p:oleObj name="" r:id="rId1" imgW="1536065" imgH="241300" progId="Equation.3">
                  <p:embed/>
                  <p:pic>
                    <p:nvPicPr>
                      <p:cNvPr id="0" name="图片 3133"/>
                      <p:cNvPicPr/>
                      <p:nvPr/>
                    </p:nvPicPr>
                    <p:blipFill>
                      <a:blip r:embed="rId2"/>
                      <a:stretch>
                        <a:fillRect/>
                      </a:stretch>
                    </p:blipFill>
                    <p:spPr>
                      <a:xfrm>
                        <a:off x="2667000" y="3657600"/>
                        <a:ext cx="3581400" cy="546100"/>
                      </a:xfrm>
                      <a:prstGeom prst="rect">
                        <a:avLst/>
                      </a:prstGeom>
                      <a:noFill/>
                      <a:ln w="38100">
                        <a:noFill/>
                        <a:miter/>
                      </a:ln>
                    </p:spPr>
                  </p:pic>
                </p:oleObj>
              </mc:Fallback>
            </mc:AlternateContent>
          </a:graphicData>
        </a:graphic>
      </p:graphicFrame>
      <p:sp>
        <p:nvSpPr>
          <p:cNvPr id="19462" name="Rectangle 6"/>
          <p:cNvSpPr/>
          <p:nvPr/>
        </p:nvSpPr>
        <p:spPr>
          <a:xfrm>
            <a:off x="381000" y="1752600"/>
            <a:ext cx="8382000" cy="1800225"/>
          </a:xfrm>
          <a:prstGeom prst="rect">
            <a:avLst/>
          </a:prstGeom>
          <a:noFill/>
          <a:ln w="9525">
            <a:noFill/>
          </a:ln>
        </p:spPr>
        <p:txBody>
          <a:bodyPr anchor="t" anchorCtr="0">
            <a:spAutoFit/>
          </a:bodyPr>
          <a:p>
            <a:pPr algn="just">
              <a:spcBef>
                <a:spcPct val="50000"/>
              </a:spcBef>
              <a:buBlip>
                <a:blip r:embed="rId3"/>
              </a:buBlip>
            </a:pPr>
            <a:r>
              <a:rPr lang="en-US" altLang="zh-CN" sz="2800" dirty="0">
                <a:solidFill>
                  <a:schemeClr val="tx1"/>
                </a:solidFill>
                <a:latin typeface="Times New Roman" panose="02020603050405020304" pitchFamily="18" charset="0"/>
                <a:ea typeface="宋体" panose="02010600030101010101" pitchFamily="2" charset="-122"/>
              </a:rPr>
              <a:t>  </a:t>
            </a:r>
            <a:r>
              <a:rPr lang="zh-CN" altLang="en-US" sz="2800" dirty="0">
                <a:solidFill>
                  <a:schemeClr val="tx1"/>
                </a:solidFill>
                <a:latin typeface="Times New Roman" panose="02020603050405020304" pitchFamily="18" charset="0"/>
                <a:ea typeface="宋体" panose="02010600030101010101" pitchFamily="2" charset="-122"/>
              </a:rPr>
              <a:t>问题描述：</a:t>
            </a:r>
            <a:r>
              <a:rPr lang="en-US" altLang="zh-CN" sz="2800" i="1" dirty="0">
                <a:solidFill>
                  <a:schemeClr val="tx1"/>
                </a:solidFill>
                <a:latin typeface="Times New Roman" panose="02020603050405020304" pitchFamily="18" charset="0"/>
                <a:ea typeface="宋体" panose="02010600030101010101" pitchFamily="2" charset="-122"/>
              </a:rPr>
              <a:t>n </a:t>
            </a:r>
            <a:r>
              <a:rPr lang="zh-CN" altLang="en-US" sz="2800" dirty="0">
                <a:solidFill>
                  <a:schemeClr val="tx1"/>
                </a:solidFill>
                <a:latin typeface="Times New Roman" panose="02020603050405020304" pitchFamily="18" charset="0"/>
                <a:ea typeface="宋体" panose="02010600030101010101" pitchFamily="2" charset="-122"/>
              </a:rPr>
              <a:t>个工件要在 </a:t>
            </a:r>
            <a:r>
              <a:rPr lang="en-US" altLang="zh-CN" sz="2800" i="1" dirty="0">
                <a:solidFill>
                  <a:schemeClr val="tx1"/>
                </a:solidFill>
                <a:latin typeface="Times New Roman" panose="02020603050405020304" pitchFamily="18" charset="0"/>
                <a:ea typeface="宋体" panose="02010600030101010101" pitchFamily="2" charset="-122"/>
              </a:rPr>
              <a:t>m </a:t>
            </a:r>
            <a:r>
              <a:rPr lang="zh-CN" altLang="en-US" sz="2800" dirty="0">
                <a:solidFill>
                  <a:schemeClr val="tx1"/>
                </a:solidFill>
                <a:latin typeface="Times New Roman" panose="02020603050405020304" pitchFamily="18" charset="0"/>
                <a:ea typeface="宋体" panose="02010600030101010101" pitchFamily="2" charset="-122"/>
              </a:rPr>
              <a:t>台机器上加工，每个工件需要经过 </a:t>
            </a:r>
            <a:r>
              <a:rPr lang="en-US" altLang="zh-CN" sz="2800" i="1" dirty="0">
                <a:solidFill>
                  <a:schemeClr val="tx1"/>
                </a:solidFill>
                <a:latin typeface="Times New Roman" panose="02020603050405020304" pitchFamily="18" charset="0"/>
                <a:ea typeface="宋体" panose="02010600030101010101" pitchFamily="2" charset="-122"/>
              </a:rPr>
              <a:t>m </a:t>
            </a:r>
            <a:r>
              <a:rPr lang="zh-CN" altLang="en-US" sz="2800" dirty="0">
                <a:solidFill>
                  <a:schemeClr val="tx1"/>
                </a:solidFill>
                <a:latin typeface="Times New Roman" panose="02020603050405020304" pitchFamily="18" charset="0"/>
                <a:ea typeface="宋体" panose="02010600030101010101" pitchFamily="2" charset="-122"/>
              </a:rPr>
              <a:t>道工序，每道工序要求不同的机器，</a:t>
            </a:r>
            <a:r>
              <a:rPr lang="en-US" altLang="zh-CN" sz="2800" i="1" dirty="0">
                <a:solidFill>
                  <a:schemeClr val="tx1"/>
                </a:solidFill>
                <a:latin typeface="Times New Roman" panose="02020603050405020304" pitchFamily="18" charset="0"/>
                <a:ea typeface="宋体" panose="02010600030101010101" pitchFamily="2" charset="-122"/>
              </a:rPr>
              <a:t>n </a:t>
            </a:r>
            <a:r>
              <a:rPr lang="zh-CN" altLang="en-US" sz="2800" dirty="0">
                <a:solidFill>
                  <a:schemeClr val="tx1"/>
                </a:solidFill>
                <a:latin typeface="Times New Roman" panose="02020603050405020304" pitchFamily="18" charset="0"/>
                <a:ea typeface="宋体" panose="02010600030101010101" pitchFamily="2" charset="-122"/>
              </a:rPr>
              <a:t>个工件在 </a:t>
            </a:r>
            <a:r>
              <a:rPr lang="en-US" altLang="zh-CN" sz="2800" i="1" dirty="0">
                <a:solidFill>
                  <a:schemeClr val="tx1"/>
                </a:solidFill>
                <a:latin typeface="Times New Roman" panose="02020603050405020304" pitchFamily="18" charset="0"/>
                <a:ea typeface="宋体" panose="02010600030101010101" pitchFamily="2" charset="-122"/>
              </a:rPr>
              <a:t>m </a:t>
            </a:r>
            <a:r>
              <a:rPr lang="zh-CN" altLang="en-US" sz="2800" dirty="0">
                <a:solidFill>
                  <a:schemeClr val="tx1"/>
                </a:solidFill>
                <a:latin typeface="Times New Roman" panose="02020603050405020304" pitchFamily="18" charset="0"/>
                <a:ea typeface="宋体" panose="02010600030101010101" pitchFamily="2" charset="-122"/>
              </a:rPr>
              <a:t>台机器上的加工顺序相同。工件在机器上的加工时间是给定的，设为      </a:t>
            </a:r>
            <a:endParaRPr lang="zh-CN" altLang="en-US" sz="2800" dirty="0">
              <a:solidFill>
                <a:schemeClr val="tx1"/>
              </a:solidFill>
              <a:latin typeface="Times New Roman" panose="02020603050405020304" pitchFamily="18" charset="0"/>
              <a:ea typeface="宋体" panose="02010600030101010101" pitchFamily="2" charset="-122"/>
            </a:endParaRPr>
          </a:p>
        </p:txBody>
      </p:sp>
      <p:sp>
        <p:nvSpPr>
          <p:cNvPr id="19464" name="Rectangle 8"/>
          <p:cNvSpPr/>
          <p:nvPr/>
        </p:nvSpPr>
        <p:spPr>
          <a:xfrm>
            <a:off x="381000" y="4419600"/>
            <a:ext cx="8458200" cy="946150"/>
          </a:xfrm>
          <a:prstGeom prst="rect">
            <a:avLst/>
          </a:prstGeom>
          <a:noFill/>
          <a:ln w="9525">
            <a:noFill/>
          </a:ln>
        </p:spPr>
        <p:txBody>
          <a:bodyPr anchor="b" anchorCtr="0">
            <a:spAutoFit/>
          </a:bodyPr>
          <a:p>
            <a:pPr algn="just">
              <a:buBlip>
                <a:blip r:embed="rId3"/>
              </a:buBlip>
            </a:pPr>
            <a:r>
              <a:rPr lang="en-US" altLang="zh-CN" sz="2800" dirty="0">
                <a:solidFill>
                  <a:schemeClr val="tx1"/>
                </a:solidFill>
                <a:latin typeface="Times New Roman" panose="02020603050405020304" pitchFamily="18" charset="0"/>
                <a:ea typeface="宋体" panose="02010600030101010101" pitchFamily="2" charset="-122"/>
              </a:rPr>
              <a:t>  </a:t>
            </a:r>
            <a:r>
              <a:rPr lang="zh-CN" altLang="en-US" sz="2800" dirty="0">
                <a:solidFill>
                  <a:schemeClr val="tx1"/>
                </a:solidFill>
                <a:latin typeface="Times New Roman" panose="02020603050405020304" pitchFamily="18" charset="0"/>
                <a:ea typeface="宋体" panose="02010600030101010101" pitchFamily="2" charset="-122"/>
              </a:rPr>
              <a:t>问题的目标：确定 </a:t>
            </a:r>
            <a:r>
              <a:rPr lang="en-US" altLang="zh-CN" sz="2800" i="1" dirty="0">
                <a:solidFill>
                  <a:schemeClr val="tx1"/>
                </a:solidFill>
                <a:latin typeface="Times New Roman" panose="02020603050405020304" pitchFamily="18" charset="0"/>
                <a:ea typeface="宋体" panose="02010600030101010101" pitchFamily="2" charset="-122"/>
              </a:rPr>
              <a:t>n </a:t>
            </a:r>
            <a:r>
              <a:rPr lang="zh-CN" altLang="en-US" sz="2800" dirty="0">
                <a:solidFill>
                  <a:schemeClr val="tx1"/>
                </a:solidFill>
                <a:latin typeface="Times New Roman" panose="02020603050405020304" pitchFamily="18" charset="0"/>
                <a:ea typeface="宋体" panose="02010600030101010101" pitchFamily="2" charset="-122"/>
              </a:rPr>
              <a:t>个工件在每台机器上的最优加工顺序，使最大流程时间达到最小。</a:t>
            </a:r>
            <a:endParaRPr lang="zh-CN" altLang="en-US" sz="2800" dirty="0">
              <a:solidFill>
                <a:schemeClr val="tx1"/>
              </a:solidFill>
              <a:latin typeface="Times New Roman" panose="02020603050405020304" pitchFamily="18" charset="0"/>
              <a:ea typeface="宋体" panose="02010600030101010101" pitchFamily="2" charset="-122"/>
            </a:endParaRPr>
          </a:p>
        </p:txBody>
      </p:sp>
      <p:sp>
        <p:nvSpPr>
          <p:cNvPr id="124935" name="Rectangle 10"/>
          <p:cNvSpPr>
            <a:spLocks noGrp="1"/>
          </p:cNvSpPr>
          <p:nvPr>
            <p:ph type="title"/>
          </p:nvPr>
        </p:nvSpPr>
        <p:spPr>
          <a:xfrm>
            <a:off x="0" y="-76200"/>
            <a:ext cx="9144000" cy="841375"/>
          </a:xfrm>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49" charset="-122"/>
              </a:rPr>
              <a:t>6.4  </a:t>
            </a:r>
            <a:r>
              <a:rPr lang="zh-CN" altLang="en-US" sz="3600" b="0" dirty="0">
                <a:latin typeface="Times New Roman" panose="02020603050405020304" pitchFamily="18" charset="0"/>
                <a:ea typeface="黑体" panose="02010609060101010101" pitchFamily="49" charset="-122"/>
              </a:rPr>
              <a:t>遗传算法的应用</a:t>
            </a:r>
            <a:endParaRPr lang="zh-CN" altLang="en-US" sz="3600" b="0" dirty="0">
              <a:latin typeface="Times New Roman" panose="02020603050405020304" pitchFamily="18" charset="0"/>
              <a:ea typeface="黑体" panose="02010609060101010101" pitchFamily="49"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9462"/>
                                        </p:tgtEl>
                                        <p:attrNameLst>
                                          <p:attrName>style.visibility</p:attrName>
                                        </p:attrNameLst>
                                      </p:cBhvr>
                                      <p:to>
                                        <p:strVal val="visible"/>
                                      </p:to>
                                    </p:set>
                                    <p:animEffect transition="in" filter="dissolve">
                                      <p:cBhvr>
                                        <p:cTn id="7" dur="500"/>
                                        <p:tgtEl>
                                          <p:spTgt spid="19462"/>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19460"/>
                                        </p:tgtEl>
                                        <p:attrNameLst>
                                          <p:attrName>style.visibility</p:attrName>
                                        </p:attrNameLst>
                                      </p:cBhvr>
                                      <p:to>
                                        <p:strVal val="visible"/>
                                      </p:to>
                                    </p:set>
                                    <p:anim calcmode="lin" valueType="num">
                                      <p:cBhvr additive="base">
                                        <p:cTn id="11" dur="500" fill="hold"/>
                                        <p:tgtEl>
                                          <p:spTgt spid="19460"/>
                                        </p:tgtEl>
                                        <p:attrNameLst>
                                          <p:attrName>ppt_x</p:attrName>
                                        </p:attrNameLst>
                                      </p:cBhvr>
                                      <p:tavLst>
                                        <p:tav tm="0">
                                          <p:val>
                                            <p:strVal val="0-#ppt_w/2"/>
                                          </p:val>
                                        </p:tav>
                                        <p:tav tm="100000">
                                          <p:val>
                                            <p:strVal val="#ppt_x"/>
                                          </p:val>
                                        </p:tav>
                                      </p:tavLst>
                                    </p:anim>
                                    <p:anim calcmode="lin" valueType="num">
                                      <p:cBhvr additive="base">
                                        <p:cTn id="12" dur="500" fill="hold"/>
                                        <p:tgtEl>
                                          <p:spTgt spid="1946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grpId="0" nodeType="clickEffect">
                                  <p:stCondLst>
                                    <p:cond delay="0"/>
                                  </p:stCondLst>
                                  <p:childTnLst>
                                    <p:set>
                                      <p:cBhvr>
                                        <p:cTn id="16" dur="1" fill="hold">
                                          <p:stCondLst>
                                            <p:cond delay="0"/>
                                          </p:stCondLst>
                                        </p:cTn>
                                        <p:tgtEl>
                                          <p:spTgt spid="19464"/>
                                        </p:tgtEl>
                                        <p:attrNameLst>
                                          <p:attrName>style.visibility</p:attrName>
                                        </p:attrNameLst>
                                      </p:cBhvr>
                                      <p:to>
                                        <p:strVal val="visible"/>
                                      </p:to>
                                    </p:set>
                                    <p:animEffect transition="in" filter="barn(outHorizontal)">
                                      <p:cBhvr>
                                        <p:cTn id="17" dur="500"/>
                                        <p:tgtEl>
                                          <p:spTgt spid="19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2" grpId="0"/>
      <p:bldP spid="19464"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5953"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125954" name="Rectangle 2"/>
          <p:cNvSpPr>
            <a:spLocks noGrp="1"/>
          </p:cNvSpPr>
          <p:nvPr>
            <p:ph idx="1"/>
          </p:nvPr>
        </p:nvSpPr>
        <p:spPr>
          <a:xfrm>
            <a:off x="250825" y="838200"/>
            <a:ext cx="7772400" cy="533400"/>
          </a:xfrm>
        </p:spPr>
        <p:txBody>
          <a:bodyPr vert="horz" wrap="square" lIns="91440" tIns="45720" rIns="91440" bIns="45720" anchor="t" anchorCtr="0"/>
          <a:p>
            <a:pPr marL="609600" indent="-609600" eaLnBrk="1" hangingPunct="1">
              <a:buNone/>
            </a:pPr>
            <a:r>
              <a:rPr lang="en-US" altLang="zh-CN" b="1" dirty="0">
                <a:latin typeface="Times New Roman" panose="02020603050405020304" pitchFamily="18" charset="0"/>
              </a:rPr>
              <a:t>1. </a:t>
            </a:r>
            <a:r>
              <a:rPr lang="zh-CN" altLang="en-US" b="1" dirty="0">
                <a:latin typeface="Times New Roman" panose="02020603050405020304" pitchFamily="18" charset="0"/>
              </a:rPr>
              <a:t>流水车间</a:t>
            </a:r>
            <a:r>
              <a:rPr lang="zh-CN" altLang="en-US" b="1" dirty="0">
                <a:latin typeface="宋体" panose="02010600030101010101" pitchFamily="2" charset="-122"/>
              </a:rPr>
              <a:t>调度问题</a:t>
            </a:r>
            <a:endParaRPr lang="zh-CN" altLang="en-US" b="1" dirty="0"/>
          </a:p>
        </p:txBody>
      </p:sp>
      <p:sp>
        <p:nvSpPr>
          <p:cNvPr id="125955" name="Rectangle 3"/>
          <p:cNvSpPr/>
          <p:nvPr/>
        </p:nvSpPr>
        <p:spPr>
          <a:xfrm>
            <a:off x="3795713" y="3324225"/>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152581" name="Rectangle 5"/>
          <p:cNvSpPr/>
          <p:nvPr/>
        </p:nvSpPr>
        <p:spPr>
          <a:xfrm>
            <a:off x="260350" y="1654175"/>
            <a:ext cx="8991600" cy="4367213"/>
          </a:xfrm>
          <a:prstGeom prst="rect">
            <a:avLst/>
          </a:prstGeom>
          <a:noFill/>
          <a:ln w="9525">
            <a:noFill/>
          </a:ln>
        </p:spPr>
        <p:txBody>
          <a:bodyPr anchor="t" anchorCtr="0">
            <a:spAutoFit/>
          </a:bodyPr>
          <a:p>
            <a:pPr algn="just">
              <a:spcBef>
                <a:spcPct val="50000"/>
              </a:spcBef>
              <a:buBlip>
                <a:blip r:embed="rId1"/>
              </a:buBlip>
            </a:pPr>
            <a:r>
              <a:rPr lang="en-US" altLang="zh-CN" sz="2800" b="1" dirty="0">
                <a:solidFill>
                  <a:schemeClr val="tx1"/>
                </a:solidFill>
                <a:latin typeface="宋体" panose="02010600030101010101" pitchFamily="2" charset="-122"/>
                <a:ea typeface="宋体" panose="02010600030101010101" pitchFamily="2" charset="-122"/>
              </a:rPr>
              <a:t> </a:t>
            </a:r>
            <a:r>
              <a:rPr lang="zh-CN" altLang="en-US" sz="2800" b="1" dirty="0">
                <a:solidFill>
                  <a:schemeClr val="tx1"/>
                </a:solidFill>
                <a:latin typeface="宋体" panose="02010600030101010101" pitchFamily="2" charset="-122"/>
                <a:ea typeface="宋体" panose="02010600030101010101" pitchFamily="2" charset="-122"/>
              </a:rPr>
              <a:t>假设</a:t>
            </a:r>
            <a:r>
              <a:rPr lang="zh-CN" altLang="en-US" sz="2800" dirty="0">
                <a:solidFill>
                  <a:schemeClr val="tx1"/>
                </a:solidFill>
                <a:latin typeface="宋体" panose="02010600030101010101" pitchFamily="2" charset="-122"/>
                <a:ea typeface="宋体" panose="02010600030101010101" pitchFamily="2" charset="-122"/>
              </a:rPr>
              <a:t>：</a:t>
            </a:r>
            <a:r>
              <a:rPr lang="zh-CN" altLang="en-US" sz="2800" dirty="0">
                <a:solidFill>
                  <a:schemeClr val="tx1"/>
                </a:solidFill>
                <a:latin typeface="Times New Roman" panose="02020603050405020304" pitchFamily="18" charset="0"/>
                <a:ea typeface="宋体" panose="02010600030101010101" pitchFamily="2" charset="-122"/>
              </a:rPr>
              <a:t> </a:t>
            </a:r>
            <a:endParaRPr lang="zh-CN" altLang="en-US" sz="2800" dirty="0">
              <a:solidFill>
                <a:schemeClr val="tx1"/>
              </a:solidFill>
              <a:latin typeface="Times New Roman" panose="02020603050405020304" pitchFamily="18" charset="0"/>
              <a:ea typeface="宋体" panose="02010600030101010101" pitchFamily="2" charset="-122"/>
            </a:endParaRPr>
          </a:p>
          <a:p>
            <a:pPr algn="just">
              <a:spcBef>
                <a:spcPct val="50000"/>
              </a:spcBef>
              <a:buNone/>
            </a:pPr>
            <a:r>
              <a:rPr lang="zh-CN" altLang="en-US" sz="2800" dirty="0">
                <a:solidFill>
                  <a:schemeClr val="tx1"/>
                </a:solidFill>
                <a:latin typeface="Times New Roman" panose="02020603050405020304" pitchFamily="18" charset="0"/>
                <a:ea typeface="宋体" panose="02010600030101010101" pitchFamily="2" charset="-122"/>
              </a:rPr>
              <a:t> </a:t>
            </a:r>
            <a:r>
              <a:rPr lang="en-US" altLang="zh-CN" sz="2800" dirty="0">
                <a:solidFill>
                  <a:schemeClr val="tx1"/>
                </a:solidFill>
                <a:latin typeface="Times New Roman" panose="02020603050405020304" pitchFamily="18" charset="0"/>
                <a:ea typeface="宋体" panose="02010600030101010101" pitchFamily="2" charset="-122"/>
              </a:rPr>
              <a:t>(1) </a:t>
            </a:r>
            <a:r>
              <a:rPr lang="zh-CN" altLang="en-US" sz="2800" dirty="0">
                <a:solidFill>
                  <a:schemeClr val="tx1"/>
                </a:solidFill>
                <a:latin typeface="Times New Roman" panose="02020603050405020304" pitchFamily="18" charset="0"/>
                <a:ea typeface="宋体" panose="02010600030101010101" pitchFamily="2" charset="-122"/>
              </a:rPr>
              <a:t>每个工件在机器上的加工顺序是给定的。</a:t>
            </a:r>
            <a:endParaRPr lang="zh-CN" altLang="en-US" sz="2800" dirty="0">
              <a:solidFill>
                <a:schemeClr val="tx1"/>
              </a:solidFill>
              <a:latin typeface="Times New Roman" panose="02020603050405020304" pitchFamily="18" charset="0"/>
              <a:ea typeface="宋体" panose="02010600030101010101" pitchFamily="2" charset="-122"/>
            </a:endParaRPr>
          </a:p>
          <a:p>
            <a:pPr algn="just">
              <a:spcBef>
                <a:spcPct val="50000"/>
              </a:spcBef>
              <a:buNone/>
            </a:pPr>
            <a:r>
              <a:rPr lang="zh-CN" altLang="en-US" sz="2800" dirty="0">
                <a:solidFill>
                  <a:schemeClr val="tx1"/>
                </a:solidFill>
                <a:latin typeface="Times New Roman" panose="02020603050405020304" pitchFamily="18" charset="0"/>
                <a:ea typeface="宋体" panose="02010600030101010101" pitchFamily="2" charset="-122"/>
              </a:rPr>
              <a:t> </a:t>
            </a:r>
            <a:r>
              <a:rPr lang="en-US" altLang="zh-CN" sz="2800" dirty="0">
                <a:solidFill>
                  <a:schemeClr val="tx1"/>
                </a:solidFill>
                <a:latin typeface="Times New Roman" panose="02020603050405020304" pitchFamily="18" charset="0"/>
                <a:ea typeface="宋体" panose="02010600030101010101" pitchFamily="2" charset="-122"/>
              </a:rPr>
              <a:t>(2) </a:t>
            </a:r>
            <a:r>
              <a:rPr lang="zh-CN" altLang="en-US" sz="2800" dirty="0">
                <a:solidFill>
                  <a:schemeClr val="tx1"/>
                </a:solidFill>
                <a:latin typeface="Times New Roman" panose="02020603050405020304" pitchFamily="18" charset="0"/>
                <a:ea typeface="宋体" panose="02010600030101010101" pitchFamily="2" charset="-122"/>
              </a:rPr>
              <a:t>每台机器同时只能加工一个工件。</a:t>
            </a:r>
            <a:endParaRPr lang="zh-CN" altLang="en-US" sz="2800" dirty="0">
              <a:solidFill>
                <a:schemeClr val="tx1"/>
              </a:solidFill>
              <a:latin typeface="Times New Roman" panose="02020603050405020304" pitchFamily="18" charset="0"/>
              <a:ea typeface="宋体" panose="02010600030101010101" pitchFamily="2" charset="-122"/>
            </a:endParaRPr>
          </a:p>
          <a:p>
            <a:pPr algn="just">
              <a:spcBef>
                <a:spcPct val="50000"/>
              </a:spcBef>
              <a:buNone/>
            </a:pPr>
            <a:r>
              <a:rPr lang="zh-CN" altLang="en-US" sz="2800" dirty="0">
                <a:solidFill>
                  <a:schemeClr val="tx1"/>
                </a:solidFill>
                <a:latin typeface="Times New Roman" panose="02020603050405020304" pitchFamily="18" charset="0"/>
                <a:ea typeface="宋体" panose="02010600030101010101" pitchFamily="2" charset="-122"/>
              </a:rPr>
              <a:t> </a:t>
            </a:r>
            <a:r>
              <a:rPr lang="en-US" altLang="zh-CN" sz="2800" dirty="0">
                <a:solidFill>
                  <a:schemeClr val="tx1"/>
                </a:solidFill>
                <a:latin typeface="Times New Roman" panose="02020603050405020304" pitchFamily="18" charset="0"/>
                <a:ea typeface="宋体" panose="02010600030101010101" pitchFamily="2" charset="-122"/>
              </a:rPr>
              <a:t>(3) </a:t>
            </a:r>
            <a:r>
              <a:rPr lang="zh-CN" altLang="en-US" sz="2800" dirty="0">
                <a:solidFill>
                  <a:schemeClr val="tx1"/>
                </a:solidFill>
                <a:latin typeface="Times New Roman" panose="02020603050405020304" pitchFamily="18" charset="0"/>
                <a:ea typeface="宋体" panose="02010600030101010101" pitchFamily="2" charset="-122"/>
              </a:rPr>
              <a:t>一个工件不能同时在不同的机器上加工。</a:t>
            </a:r>
            <a:endParaRPr lang="zh-CN" altLang="en-US" sz="2800" dirty="0">
              <a:solidFill>
                <a:schemeClr val="tx1"/>
              </a:solidFill>
              <a:latin typeface="Times New Roman" panose="02020603050405020304" pitchFamily="18" charset="0"/>
              <a:ea typeface="宋体" panose="02010600030101010101" pitchFamily="2" charset="-122"/>
            </a:endParaRPr>
          </a:p>
          <a:p>
            <a:pPr algn="just">
              <a:spcBef>
                <a:spcPct val="50000"/>
              </a:spcBef>
              <a:buNone/>
            </a:pPr>
            <a:r>
              <a:rPr lang="zh-CN" altLang="en-US" sz="2800" dirty="0">
                <a:solidFill>
                  <a:schemeClr val="tx1"/>
                </a:solidFill>
                <a:latin typeface="Times New Roman" panose="02020603050405020304" pitchFamily="18" charset="0"/>
                <a:ea typeface="宋体" panose="02010600030101010101" pitchFamily="2" charset="-122"/>
              </a:rPr>
              <a:t> </a:t>
            </a:r>
            <a:r>
              <a:rPr lang="en-US" altLang="zh-CN" sz="2800" dirty="0">
                <a:solidFill>
                  <a:schemeClr val="tx1"/>
                </a:solidFill>
                <a:latin typeface="Times New Roman" panose="02020603050405020304" pitchFamily="18" charset="0"/>
                <a:ea typeface="宋体" panose="02010600030101010101" pitchFamily="2" charset="-122"/>
              </a:rPr>
              <a:t>(4) </a:t>
            </a:r>
            <a:r>
              <a:rPr lang="zh-CN" altLang="en-US" sz="2800" dirty="0">
                <a:solidFill>
                  <a:schemeClr val="tx1"/>
                </a:solidFill>
                <a:latin typeface="Times New Roman" panose="02020603050405020304" pitchFamily="18" charset="0"/>
                <a:ea typeface="宋体" panose="02010600030101010101" pitchFamily="2" charset="-122"/>
              </a:rPr>
              <a:t>工序不能预定。</a:t>
            </a:r>
            <a:endParaRPr lang="zh-CN" altLang="en-US" sz="2800" dirty="0">
              <a:solidFill>
                <a:schemeClr val="tx1"/>
              </a:solidFill>
              <a:latin typeface="Times New Roman" panose="02020603050405020304" pitchFamily="18" charset="0"/>
              <a:ea typeface="宋体" panose="02010600030101010101" pitchFamily="2" charset="-122"/>
            </a:endParaRPr>
          </a:p>
          <a:p>
            <a:pPr algn="just">
              <a:spcBef>
                <a:spcPct val="50000"/>
              </a:spcBef>
              <a:buNone/>
            </a:pPr>
            <a:r>
              <a:rPr lang="zh-CN" altLang="en-US" sz="2800" dirty="0">
                <a:solidFill>
                  <a:schemeClr val="tx1"/>
                </a:solidFill>
                <a:latin typeface="Times New Roman" panose="02020603050405020304" pitchFamily="18" charset="0"/>
                <a:ea typeface="宋体" panose="02010600030101010101" pitchFamily="2" charset="-122"/>
              </a:rPr>
              <a:t> </a:t>
            </a:r>
            <a:r>
              <a:rPr lang="en-US" altLang="zh-CN" sz="2800" dirty="0">
                <a:solidFill>
                  <a:schemeClr val="tx1"/>
                </a:solidFill>
                <a:latin typeface="Times New Roman" panose="02020603050405020304" pitchFamily="18" charset="0"/>
                <a:ea typeface="宋体" panose="02010600030101010101" pitchFamily="2" charset="-122"/>
              </a:rPr>
              <a:t>(5) </a:t>
            </a:r>
            <a:r>
              <a:rPr lang="zh-CN" altLang="en-US" sz="2800" dirty="0">
                <a:solidFill>
                  <a:schemeClr val="tx1"/>
                </a:solidFill>
                <a:latin typeface="Times New Roman" panose="02020603050405020304" pitchFamily="18" charset="0"/>
                <a:ea typeface="宋体" panose="02010600030101010101" pitchFamily="2" charset="-122"/>
              </a:rPr>
              <a:t>工序的准备时间与顺序无关，且包含在加工时间中。</a:t>
            </a:r>
            <a:endParaRPr lang="zh-CN" altLang="en-US" sz="2800" dirty="0">
              <a:solidFill>
                <a:schemeClr val="tx1"/>
              </a:solidFill>
              <a:latin typeface="Times New Roman" panose="02020603050405020304" pitchFamily="18" charset="0"/>
              <a:ea typeface="宋体" panose="02010600030101010101" pitchFamily="2" charset="-122"/>
            </a:endParaRPr>
          </a:p>
          <a:p>
            <a:pPr algn="just">
              <a:spcBef>
                <a:spcPct val="50000"/>
              </a:spcBef>
              <a:buNone/>
            </a:pPr>
            <a:r>
              <a:rPr lang="zh-CN" altLang="en-US" sz="2800" dirty="0">
                <a:solidFill>
                  <a:schemeClr val="tx1"/>
                </a:solidFill>
                <a:latin typeface="Times New Roman" panose="02020603050405020304" pitchFamily="18" charset="0"/>
                <a:ea typeface="宋体" panose="02010600030101010101" pitchFamily="2" charset="-122"/>
              </a:rPr>
              <a:t> </a:t>
            </a:r>
            <a:r>
              <a:rPr lang="en-US" altLang="zh-CN" sz="2800" dirty="0">
                <a:solidFill>
                  <a:schemeClr val="tx1"/>
                </a:solidFill>
                <a:latin typeface="Times New Roman" panose="02020603050405020304" pitchFamily="18" charset="0"/>
                <a:ea typeface="宋体" panose="02010600030101010101" pitchFamily="2" charset="-122"/>
              </a:rPr>
              <a:t>(6) </a:t>
            </a:r>
            <a:r>
              <a:rPr lang="zh-CN" altLang="en-US" sz="2800" dirty="0">
                <a:solidFill>
                  <a:schemeClr val="tx1"/>
                </a:solidFill>
                <a:latin typeface="宋体" panose="02010600030101010101" pitchFamily="2" charset="-122"/>
                <a:ea typeface="宋体" panose="02010600030101010101" pitchFamily="2" charset="-122"/>
              </a:rPr>
              <a:t>工件在每台机器上的加工顺序相同，且是确定的。</a:t>
            </a:r>
            <a:r>
              <a:rPr lang="zh-CN" altLang="en-US" sz="2800" dirty="0">
                <a:solidFill>
                  <a:schemeClr val="tx1"/>
                </a:solidFill>
                <a:latin typeface="Times New Roman" panose="02020603050405020304" pitchFamily="18" charset="0"/>
                <a:ea typeface="宋体" panose="02010600030101010101" pitchFamily="2" charset="-122"/>
              </a:rPr>
              <a:t> </a:t>
            </a:r>
            <a:endParaRPr lang="zh-CN" altLang="en-US" sz="2800" dirty="0">
              <a:solidFill>
                <a:schemeClr val="tx1"/>
              </a:solidFill>
              <a:latin typeface="Times New Roman" panose="02020603050405020304" pitchFamily="18" charset="0"/>
              <a:ea typeface="宋体" panose="02010600030101010101" pitchFamily="2" charset="-122"/>
            </a:endParaRPr>
          </a:p>
        </p:txBody>
      </p:sp>
      <p:sp>
        <p:nvSpPr>
          <p:cNvPr id="125957" name="Rectangle 7"/>
          <p:cNvSpPr>
            <a:spLocks noGrp="1"/>
          </p:cNvSpPr>
          <p:nvPr>
            <p:ph type="title"/>
          </p:nvPr>
        </p:nvSpPr>
        <p:spPr>
          <a:xfrm>
            <a:off x="0" y="-76200"/>
            <a:ext cx="9144000" cy="841375"/>
          </a:xfrm>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49" charset="-122"/>
              </a:rPr>
              <a:t>6.4  </a:t>
            </a:r>
            <a:r>
              <a:rPr lang="zh-CN" altLang="en-US" sz="3600" b="0" dirty="0">
                <a:latin typeface="Times New Roman" panose="02020603050405020304" pitchFamily="18" charset="0"/>
                <a:ea typeface="黑体" panose="02010609060101010101" pitchFamily="49" charset="-122"/>
              </a:rPr>
              <a:t>遗传算法的应用</a:t>
            </a:r>
            <a:endParaRPr lang="zh-CN" altLang="en-US" sz="3600" b="0" dirty="0">
              <a:latin typeface="Times New Roman" panose="02020603050405020304" pitchFamily="18" charset="0"/>
              <a:ea typeface="黑体" panose="02010609060101010101" pitchFamily="49"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2581"/>
                                        </p:tgtEl>
                                        <p:attrNameLst>
                                          <p:attrName>style.visibility</p:attrName>
                                        </p:attrNameLst>
                                      </p:cBhvr>
                                      <p:to>
                                        <p:strVal val="visible"/>
                                      </p:to>
                                    </p:set>
                                    <p:animEffect transition="in" filter="dissolve">
                                      <p:cBhvr>
                                        <p:cTn id="7" dur="500"/>
                                        <p:tgtEl>
                                          <p:spTgt spid="1525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81"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6977"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126978" name="Rectangle 2"/>
          <p:cNvSpPr>
            <a:spLocks noGrp="1"/>
          </p:cNvSpPr>
          <p:nvPr>
            <p:ph idx="1"/>
          </p:nvPr>
        </p:nvSpPr>
        <p:spPr>
          <a:xfrm>
            <a:off x="323850" y="762000"/>
            <a:ext cx="7772400" cy="533400"/>
          </a:xfrm>
        </p:spPr>
        <p:txBody>
          <a:bodyPr vert="horz" wrap="square" lIns="91440" tIns="45720" rIns="91440" bIns="45720" anchor="t" anchorCtr="0"/>
          <a:p>
            <a:pPr marL="609600" indent="-609600" eaLnBrk="1" hangingPunct="1">
              <a:buNone/>
            </a:pPr>
            <a:r>
              <a:rPr lang="en-US" altLang="zh-CN" b="1" dirty="0">
                <a:latin typeface="Times New Roman" panose="02020603050405020304" pitchFamily="18" charset="0"/>
              </a:rPr>
              <a:t>1. </a:t>
            </a:r>
            <a:r>
              <a:rPr lang="zh-CN" altLang="en-US" b="1" dirty="0">
                <a:latin typeface="Times New Roman" panose="02020603050405020304" pitchFamily="18" charset="0"/>
              </a:rPr>
              <a:t>流水车间调度问题</a:t>
            </a:r>
            <a:endParaRPr lang="zh-CN" altLang="en-US" b="1" dirty="0">
              <a:latin typeface="Times New Roman" panose="02020603050405020304" pitchFamily="18" charset="0"/>
            </a:endParaRPr>
          </a:p>
        </p:txBody>
      </p:sp>
      <p:sp>
        <p:nvSpPr>
          <p:cNvPr id="126979" name="Rectangle 3"/>
          <p:cNvSpPr/>
          <p:nvPr/>
        </p:nvSpPr>
        <p:spPr>
          <a:xfrm>
            <a:off x="3795713" y="3324225"/>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126980" name="Rectangle 5"/>
          <p:cNvSpPr>
            <a:spLocks noGrp="1"/>
          </p:cNvSpPr>
          <p:nvPr>
            <p:ph type="title"/>
          </p:nvPr>
        </p:nvSpPr>
        <p:spPr>
          <a:xfrm>
            <a:off x="0" y="-76200"/>
            <a:ext cx="9144000" cy="765175"/>
          </a:xfrm>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49" charset="-122"/>
              </a:rPr>
              <a:t>6.4  </a:t>
            </a:r>
            <a:r>
              <a:rPr lang="zh-CN" altLang="en-US" sz="3600" b="0" dirty="0">
                <a:latin typeface="Times New Roman" panose="02020603050405020304" pitchFamily="18" charset="0"/>
                <a:ea typeface="黑体" panose="02010609060101010101" pitchFamily="49" charset="-122"/>
              </a:rPr>
              <a:t>遗传算法的应用</a:t>
            </a:r>
            <a:endParaRPr lang="zh-CN" altLang="en-US" sz="3600" b="0" dirty="0">
              <a:latin typeface="Times New Roman" panose="02020603050405020304" pitchFamily="18" charset="0"/>
              <a:ea typeface="黑体" panose="02010609060101010101" pitchFamily="49" charset="-122"/>
            </a:endParaRPr>
          </a:p>
        </p:txBody>
      </p:sp>
      <p:sp>
        <p:nvSpPr>
          <p:cNvPr id="126981" name="Rectangle 7"/>
          <p:cNvSpPr/>
          <p:nvPr/>
        </p:nvSpPr>
        <p:spPr>
          <a:xfrm>
            <a:off x="4329113" y="3314700"/>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126982" name="Rectangle 9"/>
          <p:cNvSpPr/>
          <p:nvPr/>
        </p:nvSpPr>
        <p:spPr>
          <a:xfrm>
            <a:off x="4138613" y="3314700"/>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126983" name="Rectangle 11"/>
          <p:cNvSpPr/>
          <p:nvPr/>
        </p:nvSpPr>
        <p:spPr>
          <a:xfrm>
            <a:off x="4191000" y="3309938"/>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126984" name="Rectangle 13"/>
          <p:cNvSpPr/>
          <p:nvPr/>
        </p:nvSpPr>
        <p:spPr>
          <a:xfrm>
            <a:off x="3776663" y="3309938"/>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126985" name="Rectangle 15"/>
          <p:cNvSpPr/>
          <p:nvPr/>
        </p:nvSpPr>
        <p:spPr>
          <a:xfrm>
            <a:off x="3886200" y="3309938"/>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126986" name="Rectangle 17"/>
          <p:cNvSpPr/>
          <p:nvPr/>
        </p:nvSpPr>
        <p:spPr>
          <a:xfrm>
            <a:off x="3295650" y="3309938"/>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126987" name="Rectangle 19"/>
          <p:cNvSpPr/>
          <p:nvPr/>
        </p:nvSpPr>
        <p:spPr>
          <a:xfrm>
            <a:off x="4100513" y="3314700"/>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126988" name="Text Box 20"/>
          <p:cNvSpPr txBox="1"/>
          <p:nvPr/>
        </p:nvSpPr>
        <p:spPr>
          <a:xfrm>
            <a:off x="323850" y="1371600"/>
            <a:ext cx="3810000" cy="519113"/>
          </a:xfrm>
          <a:prstGeom prst="rect">
            <a:avLst/>
          </a:prstGeom>
          <a:noFill/>
          <a:ln w="9525">
            <a:noFill/>
          </a:ln>
        </p:spPr>
        <p:txBody>
          <a:bodyPr anchor="b" anchorCtr="0">
            <a:spAutoFit/>
          </a:bodyPr>
          <a:p>
            <a:pPr>
              <a:spcBef>
                <a:spcPct val="50000"/>
              </a:spcBef>
              <a:buBlip>
                <a:blip r:embed="rId1"/>
              </a:buBlip>
            </a:pPr>
            <a:r>
              <a:rPr lang="en-US" altLang="zh-CN" b="1" dirty="0">
                <a:solidFill>
                  <a:schemeClr val="tx1"/>
                </a:solidFill>
                <a:latin typeface="宋体" panose="02010600030101010101" pitchFamily="2" charset="-122"/>
                <a:ea typeface="宋体" panose="02010600030101010101" pitchFamily="2" charset="-122"/>
              </a:rPr>
              <a:t> </a:t>
            </a:r>
            <a:r>
              <a:rPr lang="zh-CN" altLang="en-US" sz="2800" b="1" dirty="0">
                <a:solidFill>
                  <a:schemeClr val="tx1"/>
                </a:solidFill>
                <a:latin typeface="宋体" panose="02010600030101010101" pitchFamily="2" charset="-122"/>
                <a:ea typeface="宋体" panose="02010600030101010101" pitchFamily="2" charset="-122"/>
              </a:rPr>
              <a:t>问题的数学模型：</a:t>
            </a:r>
            <a:endParaRPr lang="zh-CN" altLang="en-US" sz="2800" b="1" dirty="0">
              <a:solidFill>
                <a:schemeClr val="tx1"/>
              </a:solidFill>
              <a:latin typeface="宋体" panose="02010600030101010101" pitchFamily="2" charset="-122"/>
              <a:ea typeface="宋体" panose="02010600030101010101" pitchFamily="2" charset="-122"/>
            </a:endParaRPr>
          </a:p>
        </p:txBody>
      </p:sp>
      <p:grpSp>
        <p:nvGrpSpPr>
          <p:cNvPr id="126989" name="Group 26"/>
          <p:cNvGrpSpPr/>
          <p:nvPr/>
        </p:nvGrpSpPr>
        <p:grpSpPr>
          <a:xfrm>
            <a:off x="342900" y="1981200"/>
            <a:ext cx="8648700" cy="4483100"/>
            <a:chOff x="216" y="1248"/>
            <a:chExt cx="5448" cy="2824"/>
          </a:xfrm>
        </p:grpSpPr>
        <p:sp>
          <p:nvSpPr>
            <p:cNvPr id="126990" name="Rectangle 23"/>
            <p:cNvSpPr/>
            <p:nvPr/>
          </p:nvSpPr>
          <p:spPr>
            <a:xfrm>
              <a:off x="216" y="1248"/>
              <a:ext cx="5400" cy="2824"/>
            </a:xfrm>
            <a:prstGeom prst="rect">
              <a:avLst/>
            </a:prstGeom>
            <a:gradFill rotWithShape="0">
              <a:gsLst>
                <a:gs pos="0">
                  <a:srgbClr val="CCECFF"/>
                </a:gs>
                <a:gs pos="100000">
                  <a:srgbClr val="FFFFFF"/>
                </a:gs>
              </a:gsLst>
              <a:path path="shape">
                <a:fillToRect l="50000" t="50000" r="50000" b="50000"/>
              </a:path>
              <a:tileRect/>
            </a:gradFill>
            <a:ln w="9525" cap="flat" cmpd="sng">
              <a:solidFill>
                <a:srgbClr val="808080"/>
              </a:solidFill>
              <a:prstDash val="solid"/>
              <a:miter/>
              <a:headEnd type="none" w="med" len="med"/>
              <a:tailEnd type="none" w="med" len="med"/>
            </a:ln>
          </p:spPr>
          <p:txBody>
            <a:bodyPr anchor="t" anchorCtr="0">
              <a:spAutoFit/>
            </a:bodyPr>
            <a:p>
              <a:endParaRPr lang="en-US" altLang="zh-CN" dirty="0">
                <a:solidFill>
                  <a:schemeClr val="tx1"/>
                </a:solidFill>
                <a:latin typeface="宋体" panose="02010600030101010101" pitchFamily="2" charset="-122"/>
                <a:ea typeface="宋体" panose="02010600030101010101" pitchFamily="2" charset="-122"/>
              </a:endParaRPr>
            </a:p>
            <a:p>
              <a:endParaRPr lang="en-US" altLang="zh-CN" dirty="0">
                <a:solidFill>
                  <a:schemeClr val="tx1"/>
                </a:solidFill>
                <a:latin typeface="宋体" panose="02010600030101010101" pitchFamily="2" charset="-122"/>
                <a:ea typeface="宋体" panose="02010600030101010101" pitchFamily="2" charset="-122"/>
              </a:endParaRPr>
            </a:p>
            <a:p>
              <a:pPr algn="just"/>
              <a:r>
                <a:rPr lang="en-US" altLang="zh-CN" dirty="0">
                  <a:solidFill>
                    <a:schemeClr val="tx1"/>
                  </a:solidFill>
                  <a:latin typeface="宋体" panose="02010600030101010101" pitchFamily="2" charset="-122"/>
                  <a:ea typeface="宋体" panose="02010600030101010101" pitchFamily="2" charset="-122"/>
                </a:rPr>
                <a:t> </a:t>
              </a:r>
              <a:r>
                <a:rPr lang="zh-CN" altLang="en-US" dirty="0">
                  <a:solidFill>
                    <a:schemeClr val="tx1"/>
                  </a:solidFill>
                  <a:latin typeface="宋体" panose="02010600030101010101" pitchFamily="2" charset="-122"/>
                  <a:ea typeface="宋体" panose="02010600030101010101" pitchFamily="2" charset="-122"/>
                </a:rPr>
                <a:t>个工件、 台机器的流水车间调度问题的完工时间：</a:t>
              </a:r>
              <a:endParaRPr lang="zh-CN" altLang="en-US" dirty="0">
                <a:solidFill>
                  <a:schemeClr val="tx1"/>
                </a:solidFill>
                <a:latin typeface="宋体" panose="02010600030101010101" pitchFamily="2" charset="-122"/>
                <a:ea typeface="宋体" panose="02010600030101010101" pitchFamily="2" charset="-122"/>
              </a:endParaRPr>
            </a:p>
            <a:p>
              <a:endParaRPr lang="zh-CN" altLang="en-US" dirty="0">
                <a:solidFill>
                  <a:schemeClr val="tx1"/>
                </a:solidFill>
                <a:latin typeface="宋体" panose="02010600030101010101" pitchFamily="2" charset="-122"/>
                <a:ea typeface="宋体" panose="02010600030101010101" pitchFamily="2" charset="-122"/>
              </a:endParaRPr>
            </a:p>
            <a:p>
              <a:endParaRPr lang="zh-CN" altLang="en-US" dirty="0">
                <a:solidFill>
                  <a:schemeClr val="tx1"/>
                </a:solidFill>
                <a:latin typeface="宋体" panose="02010600030101010101" pitchFamily="2" charset="-122"/>
                <a:ea typeface="宋体" panose="02010600030101010101" pitchFamily="2" charset="-122"/>
              </a:endParaRPr>
            </a:p>
            <a:p>
              <a:endParaRPr lang="zh-CN" altLang="en-US" dirty="0">
                <a:solidFill>
                  <a:schemeClr val="tx1"/>
                </a:solidFill>
                <a:latin typeface="宋体" panose="02010600030101010101" pitchFamily="2" charset="-122"/>
                <a:ea typeface="宋体" panose="02010600030101010101" pitchFamily="2" charset="-122"/>
              </a:endParaRPr>
            </a:p>
            <a:p>
              <a:endParaRPr lang="zh-CN" altLang="en-US" dirty="0">
                <a:solidFill>
                  <a:schemeClr val="tx1"/>
                </a:solidFill>
                <a:latin typeface="宋体" panose="02010600030101010101" pitchFamily="2" charset="-122"/>
                <a:ea typeface="宋体" panose="02010600030101010101" pitchFamily="2" charset="-122"/>
              </a:endParaRPr>
            </a:p>
            <a:p>
              <a:endParaRPr lang="zh-CN" altLang="en-US" dirty="0">
                <a:solidFill>
                  <a:schemeClr val="tx1"/>
                </a:solidFill>
                <a:latin typeface="宋体" panose="02010600030101010101" pitchFamily="2" charset="-122"/>
                <a:ea typeface="宋体" panose="02010600030101010101" pitchFamily="2" charset="-122"/>
              </a:endParaRPr>
            </a:p>
            <a:p>
              <a:r>
                <a:rPr lang="zh-CN" altLang="en-US" dirty="0">
                  <a:solidFill>
                    <a:schemeClr val="tx1"/>
                  </a:solidFill>
                  <a:latin typeface="宋体" panose="02010600030101010101" pitchFamily="2" charset="-122"/>
                  <a:ea typeface="宋体" panose="02010600030101010101" pitchFamily="2" charset="-122"/>
                </a:rPr>
                <a:t> </a:t>
              </a:r>
              <a:endParaRPr lang="zh-CN" altLang="en-US" dirty="0">
                <a:solidFill>
                  <a:schemeClr val="tx1"/>
                </a:solidFill>
                <a:latin typeface="宋体" panose="02010600030101010101" pitchFamily="2" charset="-122"/>
                <a:ea typeface="宋体" panose="02010600030101010101" pitchFamily="2" charset="-122"/>
              </a:endParaRPr>
            </a:p>
            <a:p>
              <a:endParaRPr lang="zh-CN" altLang="en-US" dirty="0">
                <a:solidFill>
                  <a:schemeClr val="tx1"/>
                </a:solidFill>
                <a:latin typeface="宋体" panose="02010600030101010101" pitchFamily="2" charset="-122"/>
                <a:ea typeface="宋体" panose="02010600030101010101" pitchFamily="2" charset="-122"/>
              </a:endParaRPr>
            </a:p>
            <a:p>
              <a:endParaRPr lang="zh-CN" altLang="en-US" dirty="0">
                <a:solidFill>
                  <a:schemeClr val="tx1"/>
                </a:solidFill>
                <a:latin typeface="Times New Roman" panose="02020603050405020304" pitchFamily="18" charset="0"/>
                <a:ea typeface="宋体" panose="02010600030101010101" pitchFamily="2" charset="-122"/>
              </a:endParaRPr>
            </a:p>
            <a:p>
              <a:endParaRPr lang="en-US" altLang="zh-CN" dirty="0">
                <a:solidFill>
                  <a:schemeClr val="tx1"/>
                </a:solidFill>
                <a:latin typeface="Times New Roman" panose="02020603050405020304" pitchFamily="18" charset="0"/>
                <a:ea typeface="宋体" panose="02010600030101010101" pitchFamily="2" charset="-122"/>
              </a:endParaRPr>
            </a:p>
          </p:txBody>
        </p:sp>
        <p:graphicFrame>
          <p:nvGraphicFramePr>
            <p:cNvPr id="126991" name="Object 0"/>
            <p:cNvGraphicFramePr/>
            <p:nvPr/>
          </p:nvGraphicFramePr>
          <p:xfrm>
            <a:off x="240" y="1456"/>
            <a:ext cx="3362" cy="272"/>
          </p:xfrm>
          <a:graphic>
            <a:graphicData uri="http://schemas.openxmlformats.org/presentationml/2006/ole">
              <mc:AlternateContent xmlns:mc="http://schemas.openxmlformats.org/markup-compatibility/2006">
                <mc:Choice xmlns:v="urn:schemas-microsoft-com:vml" Requires="v">
                  <p:oleObj spid="_x0000_s3141" name="" r:id="rId2" imgW="2806700" imgH="228600" progId="Equation.3">
                    <p:embed/>
                  </p:oleObj>
                </mc:Choice>
                <mc:Fallback>
                  <p:oleObj name="" r:id="rId2" imgW="2806700" imgH="228600" progId="Equation.3">
                    <p:embed/>
                    <p:pic>
                      <p:nvPicPr>
                        <p:cNvPr id="0" name="图片 3140"/>
                        <p:cNvPicPr/>
                        <p:nvPr/>
                      </p:nvPicPr>
                      <p:blipFill>
                        <a:blip r:embed="rId3"/>
                        <a:stretch>
                          <a:fillRect/>
                        </a:stretch>
                      </p:blipFill>
                      <p:spPr>
                        <a:xfrm>
                          <a:off x="240" y="1456"/>
                          <a:ext cx="3362" cy="272"/>
                        </a:xfrm>
                        <a:prstGeom prst="rect">
                          <a:avLst/>
                        </a:prstGeom>
                        <a:noFill/>
                        <a:ln w="38100">
                          <a:noFill/>
                          <a:miter/>
                        </a:ln>
                      </p:spPr>
                    </p:pic>
                  </p:oleObj>
                </mc:Fallback>
              </mc:AlternateContent>
            </a:graphicData>
          </a:graphic>
        </p:graphicFrame>
        <p:graphicFrame>
          <p:nvGraphicFramePr>
            <p:cNvPr id="126992" name="Object 1"/>
            <p:cNvGraphicFramePr/>
            <p:nvPr/>
          </p:nvGraphicFramePr>
          <p:xfrm>
            <a:off x="3603" y="1440"/>
            <a:ext cx="2061" cy="266"/>
          </p:xfrm>
          <a:graphic>
            <a:graphicData uri="http://schemas.openxmlformats.org/presentationml/2006/ole">
              <mc:AlternateContent xmlns:mc="http://schemas.openxmlformats.org/markup-compatibility/2006">
                <mc:Choice xmlns:v="urn:schemas-microsoft-com:vml" Requires="v">
                  <p:oleObj spid="_x0000_s3135" name="" r:id="rId4" imgW="1765300" imgH="228600" progId="Equation.3">
                    <p:embed/>
                  </p:oleObj>
                </mc:Choice>
                <mc:Fallback>
                  <p:oleObj name="" r:id="rId4" imgW="1765300" imgH="228600" progId="Equation.3">
                    <p:embed/>
                    <p:pic>
                      <p:nvPicPr>
                        <p:cNvPr id="0" name="图片 3134"/>
                        <p:cNvPicPr/>
                        <p:nvPr/>
                      </p:nvPicPr>
                      <p:blipFill>
                        <a:blip r:embed="rId5"/>
                        <a:stretch>
                          <a:fillRect/>
                        </a:stretch>
                      </p:blipFill>
                      <p:spPr>
                        <a:xfrm>
                          <a:off x="3603" y="1440"/>
                          <a:ext cx="2061" cy="266"/>
                        </a:xfrm>
                        <a:prstGeom prst="rect">
                          <a:avLst/>
                        </a:prstGeom>
                        <a:noFill/>
                        <a:ln w="38100">
                          <a:noFill/>
                          <a:miter/>
                        </a:ln>
                      </p:spPr>
                    </p:pic>
                  </p:oleObj>
                </mc:Fallback>
              </mc:AlternateContent>
            </a:graphicData>
          </a:graphic>
        </p:graphicFrame>
        <p:graphicFrame>
          <p:nvGraphicFramePr>
            <p:cNvPr id="126993" name="Object 2"/>
            <p:cNvGraphicFramePr/>
            <p:nvPr/>
          </p:nvGraphicFramePr>
          <p:xfrm>
            <a:off x="1884" y="2064"/>
            <a:ext cx="996" cy="288"/>
          </p:xfrm>
          <a:graphic>
            <a:graphicData uri="http://schemas.openxmlformats.org/presentationml/2006/ole">
              <mc:AlternateContent xmlns:mc="http://schemas.openxmlformats.org/markup-compatibility/2006">
                <mc:Choice xmlns:v="urn:schemas-microsoft-com:vml" Requires="v">
                  <p:oleObj spid="_x0000_s3136" name="" r:id="rId6" imgW="738505" imgH="241935" progId="Equation.3">
                    <p:embed/>
                  </p:oleObj>
                </mc:Choice>
                <mc:Fallback>
                  <p:oleObj name="" r:id="rId6" imgW="738505" imgH="241935" progId="Equation.3">
                    <p:embed/>
                    <p:pic>
                      <p:nvPicPr>
                        <p:cNvPr id="0" name="图片 3135"/>
                        <p:cNvPicPr/>
                        <p:nvPr/>
                      </p:nvPicPr>
                      <p:blipFill>
                        <a:blip r:embed="rId7"/>
                        <a:stretch>
                          <a:fillRect/>
                        </a:stretch>
                      </p:blipFill>
                      <p:spPr>
                        <a:xfrm>
                          <a:off x="1884" y="2064"/>
                          <a:ext cx="996" cy="288"/>
                        </a:xfrm>
                        <a:prstGeom prst="rect">
                          <a:avLst/>
                        </a:prstGeom>
                        <a:noFill/>
                        <a:ln w="38100">
                          <a:noFill/>
                          <a:miter/>
                        </a:ln>
                      </p:spPr>
                    </p:pic>
                  </p:oleObj>
                </mc:Fallback>
              </mc:AlternateContent>
            </a:graphicData>
          </a:graphic>
        </p:graphicFrame>
        <p:graphicFrame>
          <p:nvGraphicFramePr>
            <p:cNvPr id="126994" name="Object 3"/>
            <p:cNvGraphicFramePr/>
            <p:nvPr/>
          </p:nvGraphicFramePr>
          <p:xfrm>
            <a:off x="1104" y="2304"/>
            <a:ext cx="2603" cy="308"/>
          </p:xfrm>
          <a:graphic>
            <a:graphicData uri="http://schemas.openxmlformats.org/presentationml/2006/ole">
              <mc:AlternateContent xmlns:mc="http://schemas.openxmlformats.org/markup-compatibility/2006">
                <mc:Choice xmlns:v="urn:schemas-microsoft-com:vml" Requires="v">
                  <p:oleObj spid="_x0000_s3137" name="" r:id="rId8" imgW="2373630" imgH="241300" progId="Equation.3">
                    <p:embed/>
                  </p:oleObj>
                </mc:Choice>
                <mc:Fallback>
                  <p:oleObj name="" r:id="rId8" imgW="2373630" imgH="241300" progId="Equation.3">
                    <p:embed/>
                    <p:pic>
                      <p:nvPicPr>
                        <p:cNvPr id="0" name="图片 3136"/>
                        <p:cNvPicPr/>
                        <p:nvPr/>
                      </p:nvPicPr>
                      <p:blipFill>
                        <a:blip r:embed="rId9"/>
                        <a:stretch>
                          <a:fillRect/>
                        </a:stretch>
                      </p:blipFill>
                      <p:spPr>
                        <a:xfrm>
                          <a:off x="1104" y="2304"/>
                          <a:ext cx="2603" cy="308"/>
                        </a:xfrm>
                        <a:prstGeom prst="rect">
                          <a:avLst/>
                        </a:prstGeom>
                        <a:noFill/>
                        <a:ln w="38100">
                          <a:noFill/>
                          <a:miter/>
                        </a:ln>
                      </p:spPr>
                    </p:pic>
                  </p:oleObj>
                </mc:Fallback>
              </mc:AlternateContent>
            </a:graphicData>
          </a:graphic>
        </p:graphicFrame>
        <p:graphicFrame>
          <p:nvGraphicFramePr>
            <p:cNvPr id="126995" name="Object 4"/>
            <p:cNvGraphicFramePr/>
            <p:nvPr/>
          </p:nvGraphicFramePr>
          <p:xfrm>
            <a:off x="1104" y="2640"/>
            <a:ext cx="2736" cy="310"/>
          </p:xfrm>
          <a:graphic>
            <a:graphicData uri="http://schemas.openxmlformats.org/presentationml/2006/ole">
              <mc:AlternateContent xmlns:mc="http://schemas.openxmlformats.org/markup-compatibility/2006">
                <mc:Choice xmlns:v="urn:schemas-microsoft-com:vml" Requires="v">
                  <p:oleObj spid="_x0000_s3138" name="" r:id="rId10" imgW="2094865" imgH="241300" progId="Equation.3">
                    <p:embed/>
                  </p:oleObj>
                </mc:Choice>
                <mc:Fallback>
                  <p:oleObj name="" r:id="rId10" imgW="2094865" imgH="241300" progId="Equation.3">
                    <p:embed/>
                    <p:pic>
                      <p:nvPicPr>
                        <p:cNvPr id="0" name="图片 3137"/>
                        <p:cNvPicPr/>
                        <p:nvPr/>
                      </p:nvPicPr>
                      <p:blipFill>
                        <a:blip r:embed="rId11"/>
                        <a:stretch>
                          <a:fillRect/>
                        </a:stretch>
                      </p:blipFill>
                      <p:spPr>
                        <a:xfrm>
                          <a:off x="1104" y="2640"/>
                          <a:ext cx="2736" cy="310"/>
                        </a:xfrm>
                        <a:prstGeom prst="rect">
                          <a:avLst/>
                        </a:prstGeom>
                        <a:noFill/>
                        <a:ln w="38100">
                          <a:noFill/>
                          <a:miter/>
                        </a:ln>
                      </p:spPr>
                    </p:pic>
                  </p:oleObj>
                </mc:Fallback>
              </mc:AlternateContent>
            </a:graphicData>
          </a:graphic>
        </p:graphicFrame>
        <p:graphicFrame>
          <p:nvGraphicFramePr>
            <p:cNvPr id="126996" name="Object 5"/>
            <p:cNvGraphicFramePr/>
            <p:nvPr/>
          </p:nvGraphicFramePr>
          <p:xfrm>
            <a:off x="488" y="2980"/>
            <a:ext cx="4792" cy="284"/>
          </p:xfrm>
          <a:graphic>
            <a:graphicData uri="http://schemas.openxmlformats.org/presentationml/2006/ole">
              <mc:AlternateContent xmlns:mc="http://schemas.openxmlformats.org/markup-compatibility/2006">
                <mc:Choice xmlns:v="urn:schemas-microsoft-com:vml" Requires="v">
                  <p:oleObj spid="_x0000_s3139" name="" r:id="rId12" imgW="4011295" imgH="241300" progId="Equation.3">
                    <p:embed/>
                  </p:oleObj>
                </mc:Choice>
                <mc:Fallback>
                  <p:oleObj name="" r:id="rId12" imgW="4011295" imgH="241300" progId="Equation.3">
                    <p:embed/>
                    <p:pic>
                      <p:nvPicPr>
                        <p:cNvPr id="0" name="图片 3138"/>
                        <p:cNvPicPr/>
                        <p:nvPr/>
                      </p:nvPicPr>
                      <p:blipFill>
                        <a:blip r:embed="rId13"/>
                        <a:stretch>
                          <a:fillRect/>
                        </a:stretch>
                      </p:blipFill>
                      <p:spPr>
                        <a:xfrm>
                          <a:off x="488" y="2980"/>
                          <a:ext cx="4792" cy="284"/>
                        </a:xfrm>
                        <a:prstGeom prst="rect">
                          <a:avLst/>
                        </a:prstGeom>
                        <a:noFill/>
                        <a:ln w="38100">
                          <a:noFill/>
                          <a:miter/>
                        </a:ln>
                      </p:spPr>
                    </p:pic>
                  </p:oleObj>
                </mc:Fallback>
              </mc:AlternateContent>
            </a:graphicData>
          </a:graphic>
        </p:graphicFrame>
        <p:graphicFrame>
          <p:nvGraphicFramePr>
            <p:cNvPr id="126997" name="Object 6"/>
            <p:cNvGraphicFramePr/>
            <p:nvPr/>
          </p:nvGraphicFramePr>
          <p:xfrm>
            <a:off x="247" y="3330"/>
            <a:ext cx="2345" cy="270"/>
          </p:xfrm>
          <a:graphic>
            <a:graphicData uri="http://schemas.openxmlformats.org/presentationml/2006/ole">
              <mc:AlternateContent xmlns:mc="http://schemas.openxmlformats.org/markup-compatibility/2006">
                <mc:Choice xmlns:v="urn:schemas-microsoft-com:vml" Requires="v">
                  <p:oleObj spid="_x0000_s3140" name="" r:id="rId14" imgW="1981200" imgH="228600" progId="Equation.3">
                    <p:embed/>
                  </p:oleObj>
                </mc:Choice>
                <mc:Fallback>
                  <p:oleObj name="" r:id="rId14" imgW="1981200" imgH="228600" progId="Equation.3">
                    <p:embed/>
                    <p:pic>
                      <p:nvPicPr>
                        <p:cNvPr id="0" name="图片 3139"/>
                        <p:cNvPicPr/>
                        <p:nvPr/>
                      </p:nvPicPr>
                      <p:blipFill>
                        <a:blip r:embed="rId15"/>
                        <a:stretch>
                          <a:fillRect/>
                        </a:stretch>
                      </p:blipFill>
                      <p:spPr>
                        <a:xfrm>
                          <a:off x="247" y="3330"/>
                          <a:ext cx="2345" cy="270"/>
                        </a:xfrm>
                        <a:prstGeom prst="rect">
                          <a:avLst/>
                        </a:prstGeom>
                        <a:noFill/>
                        <a:ln w="38100">
                          <a:noFill/>
                          <a:miter/>
                        </a:ln>
                      </p:spPr>
                    </p:pic>
                  </p:oleObj>
                </mc:Fallback>
              </mc:AlternateContent>
            </a:graphicData>
          </a:graphic>
        </p:graphicFrame>
        <p:graphicFrame>
          <p:nvGraphicFramePr>
            <p:cNvPr id="126998" name="Object 7"/>
            <p:cNvGraphicFramePr/>
            <p:nvPr/>
          </p:nvGraphicFramePr>
          <p:xfrm>
            <a:off x="240" y="1776"/>
            <a:ext cx="166" cy="192"/>
          </p:xfrm>
          <a:graphic>
            <a:graphicData uri="http://schemas.openxmlformats.org/presentationml/2006/ole">
              <mc:AlternateContent xmlns:mc="http://schemas.openxmlformats.org/markup-compatibility/2006">
                <mc:Choice xmlns:v="urn:schemas-microsoft-com:vml" Requires="v">
                  <p:oleObj spid="_x0000_s3143" name="" r:id="rId16" imgW="128270" imgH="141605" progId="Equation.3">
                    <p:embed/>
                  </p:oleObj>
                </mc:Choice>
                <mc:Fallback>
                  <p:oleObj name="" r:id="rId16" imgW="128270" imgH="141605" progId="Equation.3">
                    <p:embed/>
                    <p:pic>
                      <p:nvPicPr>
                        <p:cNvPr id="0" name="图片 3142"/>
                        <p:cNvPicPr/>
                        <p:nvPr/>
                      </p:nvPicPr>
                      <p:blipFill>
                        <a:blip r:embed="rId17"/>
                        <a:stretch>
                          <a:fillRect/>
                        </a:stretch>
                      </p:blipFill>
                      <p:spPr>
                        <a:xfrm>
                          <a:off x="240" y="1776"/>
                          <a:ext cx="166" cy="192"/>
                        </a:xfrm>
                        <a:prstGeom prst="rect">
                          <a:avLst/>
                        </a:prstGeom>
                        <a:noFill/>
                        <a:ln w="38100">
                          <a:noFill/>
                          <a:miter/>
                        </a:ln>
                      </p:spPr>
                    </p:pic>
                  </p:oleObj>
                </mc:Fallback>
              </mc:AlternateContent>
            </a:graphicData>
          </a:graphic>
        </p:graphicFrame>
        <p:graphicFrame>
          <p:nvGraphicFramePr>
            <p:cNvPr id="126999" name="Object 8"/>
            <p:cNvGraphicFramePr/>
            <p:nvPr/>
          </p:nvGraphicFramePr>
          <p:xfrm>
            <a:off x="1056" y="1776"/>
            <a:ext cx="240" cy="211"/>
          </p:xfrm>
          <a:graphic>
            <a:graphicData uri="http://schemas.openxmlformats.org/presentationml/2006/ole">
              <mc:AlternateContent xmlns:mc="http://schemas.openxmlformats.org/markup-compatibility/2006">
                <mc:Choice xmlns:v="urn:schemas-microsoft-com:vml" Requires="v">
                  <p:oleObj spid="_x0000_s3144" name="" r:id="rId18" imgW="167005" imgH="140970" progId="Equation.3">
                    <p:embed/>
                  </p:oleObj>
                </mc:Choice>
                <mc:Fallback>
                  <p:oleObj name="" r:id="rId18" imgW="167005" imgH="140970" progId="Equation.3">
                    <p:embed/>
                    <p:pic>
                      <p:nvPicPr>
                        <p:cNvPr id="0" name="图片 3143"/>
                        <p:cNvPicPr/>
                        <p:nvPr/>
                      </p:nvPicPr>
                      <p:blipFill>
                        <a:blip r:embed="rId19"/>
                        <a:stretch>
                          <a:fillRect/>
                        </a:stretch>
                      </p:blipFill>
                      <p:spPr>
                        <a:xfrm>
                          <a:off x="1056" y="1776"/>
                          <a:ext cx="240" cy="211"/>
                        </a:xfrm>
                        <a:prstGeom prst="rect">
                          <a:avLst/>
                        </a:prstGeom>
                        <a:noFill/>
                        <a:ln w="38100">
                          <a:noFill/>
                          <a:miter/>
                        </a:ln>
                      </p:spPr>
                    </p:pic>
                  </p:oleObj>
                </mc:Fallback>
              </mc:AlternateContent>
            </a:graphicData>
          </a:graphic>
        </p:graphicFrame>
        <p:graphicFrame>
          <p:nvGraphicFramePr>
            <p:cNvPr id="127000" name="Object 9"/>
            <p:cNvGraphicFramePr/>
            <p:nvPr/>
          </p:nvGraphicFramePr>
          <p:xfrm>
            <a:off x="240" y="3718"/>
            <a:ext cx="3173" cy="266"/>
          </p:xfrm>
          <a:graphic>
            <a:graphicData uri="http://schemas.openxmlformats.org/presentationml/2006/ole">
              <mc:AlternateContent xmlns:mc="http://schemas.openxmlformats.org/markup-compatibility/2006">
                <mc:Choice xmlns:v="urn:schemas-microsoft-com:vml" Requires="v">
                  <p:oleObj spid="_x0000_s3145" name="" r:id="rId20" imgW="2717800" imgH="228600" progId="Equation.3">
                    <p:embed/>
                  </p:oleObj>
                </mc:Choice>
                <mc:Fallback>
                  <p:oleObj name="" r:id="rId20" imgW="2717800" imgH="228600" progId="Equation.3">
                    <p:embed/>
                    <p:pic>
                      <p:nvPicPr>
                        <p:cNvPr id="0" name="图片 3144"/>
                        <p:cNvPicPr/>
                        <p:nvPr/>
                      </p:nvPicPr>
                      <p:blipFill>
                        <a:blip r:embed="rId21"/>
                        <a:stretch>
                          <a:fillRect/>
                        </a:stretch>
                      </p:blipFill>
                      <p:spPr>
                        <a:xfrm>
                          <a:off x="240" y="3718"/>
                          <a:ext cx="3173" cy="266"/>
                        </a:xfrm>
                        <a:prstGeom prst="rect">
                          <a:avLst/>
                        </a:prstGeom>
                        <a:noFill/>
                        <a:ln w="38100">
                          <a:noFill/>
                          <a:miter/>
                        </a:ln>
                      </p:spPr>
                    </p:pic>
                  </p:oleObj>
                </mc:Fallback>
              </mc:AlternateContent>
            </a:graphicData>
          </a:graphic>
        </p:graphicFrame>
      </p:grpSp>
    </p:spTree>
  </p:cSld>
  <p:clrMapOvr>
    <a:masterClrMapping/>
  </p:clrMapOvr>
  <p:transition>
    <p:random/>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8001"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128002" name="Rectangle 2"/>
          <p:cNvSpPr/>
          <p:nvPr/>
        </p:nvSpPr>
        <p:spPr>
          <a:xfrm>
            <a:off x="381000" y="990600"/>
            <a:ext cx="7543800" cy="549275"/>
          </a:xfrm>
          <a:prstGeom prst="rect">
            <a:avLst/>
          </a:prstGeom>
          <a:noFill/>
          <a:ln w="9525">
            <a:noFill/>
          </a:ln>
        </p:spPr>
        <p:txBody>
          <a:bodyPr anchor="t" anchorCtr="0">
            <a:spAutoFit/>
          </a:bodyPr>
          <a:p>
            <a:pPr marL="457200" indent="-457200"/>
            <a:r>
              <a:rPr lang="en-US" altLang="zh-CN" sz="3000" b="1" dirty="0">
                <a:solidFill>
                  <a:schemeClr val="tx1"/>
                </a:solidFill>
                <a:latin typeface="Times New Roman" panose="02020603050405020304" pitchFamily="18" charset="0"/>
                <a:ea typeface="宋体" panose="02010600030101010101" pitchFamily="2" charset="-122"/>
              </a:rPr>
              <a:t> 2. </a:t>
            </a:r>
            <a:r>
              <a:rPr lang="zh-CN" altLang="en-US" sz="3000" b="1" dirty="0">
                <a:solidFill>
                  <a:schemeClr val="tx1"/>
                </a:solidFill>
                <a:latin typeface="Times New Roman" panose="02020603050405020304" pitchFamily="18" charset="0"/>
                <a:ea typeface="宋体" panose="02010600030101010101" pitchFamily="2" charset="-122"/>
              </a:rPr>
              <a:t>求解流水车间调度</a:t>
            </a:r>
            <a:r>
              <a:rPr lang="zh-CN" altLang="en-US" sz="3000" b="1" dirty="0">
                <a:solidFill>
                  <a:schemeClr val="tx1"/>
                </a:solidFill>
                <a:latin typeface="宋体" panose="02010600030101010101" pitchFamily="2" charset="-122"/>
                <a:ea typeface="宋体" panose="02010600030101010101" pitchFamily="2" charset="-122"/>
              </a:rPr>
              <a:t>问题的遗传算法设计</a:t>
            </a:r>
            <a:r>
              <a:rPr lang="zh-CN" altLang="en-US" sz="3000" b="1" dirty="0">
                <a:solidFill>
                  <a:schemeClr val="tx1"/>
                </a:solidFill>
                <a:latin typeface="Times New Roman" panose="02020603050405020304" pitchFamily="18" charset="0"/>
                <a:ea typeface="宋体" panose="02010600030101010101" pitchFamily="2" charset="-122"/>
              </a:rPr>
              <a:t> </a:t>
            </a:r>
            <a:endParaRPr lang="zh-CN" altLang="en-US" sz="3000" b="1" dirty="0">
              <a:solidFill>
                <a:schemeClr val="tx1"/>
              </a:solidFill>
              <a:latin typeface="Times New Roman" panose="02020603050405020304" pitchFamily="18" charset="0"/>
              <a:ea typeface="宋体" panose="02010600030101010101" pitchFamily="2" charset="-122"/>
            </a:endParaRPr>
          </a:p>
        </p:txBody>
      </p:sp>
      <p:sp>
        <p:nvSpPr>
          <p:cNvPr id="20483" name="Rectangle 3"/>
          <p:cNvSpPr/>
          <p:nvPr/>
        </p:nvSpPr>
        <p:spPr>
          <a:xfrm>
            <a:off x="304800" y="1674813"/>
            <a:ext cx="8458200" cy="1557337"/>
          </a:xfrm>
          <a:prstGeom prst="rect">
            <a:avLst/>
          </a:prstGeom>
          <a:noFill/>
          <a:ln w="9525">
            <a:noFill/>
          </a:ln>
        </p:spPr>
        <p:txBody>
          <a:bodyPr anchor="t" anchorCtr="0">
            <a:spAutoFit/>
          </a:bodyPr>
          <a:p>
            <a:pPr>
              <a:spcBef>
                <a:spcPct val="50000"/>
              </a:spcBef>
              <a:buNone/>
            </a:pPr>
            <a:r>
              <a:rPr lang="zh-CN" altLang="en-US" sz="2800" b="1" dirty="0">
                <a:solidFill>
                  <a:schemeClr val="tx1"/>
                </a:solidFill>
                <a:latin typeface="Times New Roman" panose="02020603050405020304" pitchFamily="18" charset="0"/>
                <a:ea typeface="宋体" panose="02010600030101010101" pitchFamily="2" charset="-122"/>
              </a:rPr>
              <a:t>（</a:t>
            </a:r>
            <a:r>
              <a:rPr lang="en-US" altLang="zh-CN" sz="2800" b="1" dirty="0">
                <a:solidFill>
                  <a:schemeClr val="tx1"/>
                </a:solidFill>
                <a:latin typeface="Times New Roman" panose="02020603050405020304" pitchFamily="18" charset="0"/>
                <a:ea typeface="宋体" panose="02010600030101010101" pitchFamily="2" charset="-122"/>
              </a:rPr>
              <a:t>1</a:t>
            </a:r>
            <a:r>
              <a:rPr lang="zh-CN" altLang="en-US" sz="2800" b="1" dirty="0">
                <a:solidFill>
                  <a:schemeClr val="tx1"/>
                </a:solidFill>
                <a:latin typeface="Times New Roman" panose="02020603050405020304" pitchFamily="18" charset="0"/>
                <a:ea typeface="宋体" panose="02010600030101010101" pitchFamily="2" charset="-122"/>
              </a:rPr>
              <a:t>） </a:t>
            </a:r>
            <a:r>
              <a:rPr lang="en-US" altLang="zh-CN" sz="2800" b="1" dirty="0">
                <a:solidFill>
                  <a:schemeClr val="tx1"/>
                </a:solidFill>
                <a:latin typeface="Times New Roman" panose="02020603050405020304" pitchFamily="18" charset="0"/>
                <a:ea typeface="宋体" panose="02010600030101010101" pitchFamily="2" charset="-122"/>
              </a:rPr>
              <a:t>FSP</a:t>
            </a:r>
            <a:r>
              <a:rPr lang="zh-CN" altLang="en-US" sz="2800" b="1" dirty="0">
                <a:solidFill>
                  <a:schemeClr val="tx1"/>
                </a:solidFill>
                <a:latin typeface="宋体" panose="02010600030101010101" pitchFamily="2" charset="-122"/>
                <a:ea typeface="宋体" panose="02010600030101010101" pitchFamily="2" charset="-122"/>
              </a:rPr>
              <a:t>的编码方法</a:t>
            </a:r>
            <a:endParaRPr lang="zh-CN" altLang="en-US" sz="2800" b="1" dirty="0">
              <a:solidFill>
                <a:schemeClr val="tx1"/>
              </a:solidFill>
              <a:latin typeface="Times New Roman" panose="02020603050405020304" pitchFamily="18" charset="0"/>
              <a:ea typeface="宋体" panose="02010600030101010101" pitchFamily="2" charset="-122"/>
            </a:endParaRPr>
          </a:p>
          <a:p>
            <a:pPr algn="just">
              <a:spcBef>
                <a:spcPct val="50000"/>
              </a:spcBef>
              <a:buBlip>
                <a:blip r:embed="rId1"/>
              </a:buBlip>
            </a:pPr>
            <a:r>
              <a:rPr lang="zh-CN" altLang="en-US" sz="2800" dirty="0">
                <a:solidFill>
                  <a:schemeClr val="tx1"/>
                </a:solidFill>
                <a:latin typeface="宋体" panose="02010600030101010101" pitchFamily="2" charset="-122"/>
                <a:ea typeface="宋体" panose="02010600030101010101" pitchFamily="2" charset="-122"/>
              </a:rPr>
              <a:t> </a:t>
            </a:r>
            <a:r>
              <a:rPr lang="zh-CN" altLang="en-US" sz="2600" dirty="0">
                <a:solidFill>
                  <a:schemeClr val="tx1"/>
                </a:solidFill>
                <a:latin typeface="宋体" panose="02010600030101010101" pitchFamily="2" charset="-122"/>
                <a:ea typeface="宋体" panose="02010600030101010101" pitchFamily="2" charset="-122"/>
              </a:rPr>
              <a:t>对于</a:t>
            </a:r>
            <a:r>
              <a:rPr lang="en-US" altLang="zh-CN" sz="2600" dirty="0">
                <a:solidFill>
                  <a:schemeClr val="tx1"/>
                </a:solidFill>
                <a:latin typeface="Times New Roman" panose="02020603050405020304" pitchFamily="18" charset="0"/>
                <a:ea typeface="宋体" panose="02010600030101010101" pitchFamily="2" charset="-122"/>
              </a:rPr>
              <a:t>FSP</a:t>
            </a:r>
            <a:r>
              <a:rPr lang="zh-CN" altLang="en-US" sz="2600" dirty="0">
                <a:solidFill>
                  <a:schemeClr val="tx1"/>
                </a:solidFill>
                <a:latin typeface="宋体" panose="02010600030101010101" pitchFamily="2" charset="-122"/>
                <a:ea typeface="宋体" panose="02010600030101010101" pitchFamily="2" charset="-122"/>
              </a:rPr>
              <a:t>，最自然的编码方式是用染色体表示工件的顺序</a:t>
            </a:r>
            <a:r>
              <a:rPr lang="zh-CN" altLang="en-US" sz="2600" dirty="0">
                <a:solidFill>
                  <a:schemeClr val="tx1"/>
                </a:solidFill>
                <a:latin typeface="Times New Roman" panose="02020603050405020304" pitchFamily="18" charset="0"/>
                <a:ea typeface="宋体" panose="02010600030101010101" pitchFamily="2" charset="-122"/>
              </a:rPr>
              <a:t>。</a:t>
            </a:r>
            <a:endParaRPr lang="zh-CN" altLang="en-US" sz="2600" dirty="0">
              <a:solidFill>
                <a:schemeClr val="tx1"/>
              </a:solidFill>
              <a:latin typeface="Times New Roman" panose="02020603050405020304" pitchFamily="18" charset="0"/>
              <a:ea typeface="宋体" panose="02010600030101010101" pitchFamily="2" charset="-122"/>
            </a:endParaRPr>
          </a:p>
        </p:txBody>
      </p:sp>
      <p:sp>
        <p:nvSpPr>
          <p:cNvPr id="128004" name="Rectangle 10"/>
          <p:cNvSpPr/>
          <p:nvPr/>
        </p:nvSpPr>
        <p:spPr>
          <a:xfrm>
            <a:off x="4076700" y="3214688"/>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128005" name="Rectangle 15"/>
          <p:cNvSpPr>
            <a:spLocks noGrp="1"/>
          </p:cNvSpPr>
          <p:nvPr>
            <p:ph type="title"/>
          </p:nvPr>
        </p:nvSpPr>
        <p:spPr/>
        <p:txBody>
          <a:bodyPr vert="horz" wrap="square" lIns="91440" tIns="45720" rIns="91440" bIns="45720" anchor="b" anchorCtr="0"/>
          <a:p>
            <a:pPr eaLnBrk="1" hangingPunct="1"/>
            <a:endParaRPr lang="zh-CN" altLang="zh-CN" dirty="0"/>
          </a:p>
        </p:txBody>
      </p:sp>
      <p:sp>
        <p:nvSpPr>
          <p:cNvPr id="128006" name="Rectangle 17"/>
          <p:cNvSpPr/>
          <p:nvPr/>
        </p:nvSpPr>
        <p:spPr>
          <a:xfrm>
            <a:off x="0" y="76200"/>
            <a:ext cx="9144000" cy="765175"/>
          </a:xfrm>
          <a:prstGeom prst="rect">
            <a:avLst/>
          </a:prstGeom>
          <a:solidFill>
            <a:srgbClr val="A50021"/>
          </a:solidFill>
          <a:ln w="9525">
            <a:noFill/>
          </a:ln>
        </p:spPr>
        <p:txBody>
          <a:bodyPr anchor="b" anchorCtr="0"/>
          <a:p>
            <a:pPr indent="176530"/>
            <a:r>
              <a:rPr lang="en-US" altLang="zh-CN" sz="3600" dirty="0">
                <a:latin typeface="Times New Roman" panose="02020603050405020304" pitchFamily="18" charset="0"/>
                <a:ea typeface="黑体" panose="02010609060101010101" pitchFamily="49" charset="-122"/>
              </a:rPr>
              <a:t>6.4  </a:t>
            </a:r>
            <a:r>
              <a:rPr lang="zh-CN" altLang="en-US" sz="3600" dirty="0">
                <a:latin typeface="Times New Roman" panose="02020603050405020304" pitchFamily="18" charset="0"/>
                <a:ea typeface="黑体" panose="02010609060101010101" pitchFamily="49" charset="-122"/>
              </a:rPr>
              <a:t>遗传算法的应用</a:t>
            </a:r>
            <a:endParaRPr lang="zh-CN" altLang="en-US" sz="3600" dirty="0">
              <a:latin typeface="Times New Roman" panose="02020603050405020304" pitchFamily="18" charset="0"/>
              <a:ea typeface="黑体" panose="02010609060101010101" pitchFamily="49" charset="-122"/>
            </a:endParaRPr>
          </a:p>
        </p:txBody>
      </p:sp>
      <p:grpSp>
        <p:nvGrpSpPr>
          <p:cNvPr id="2" name="Group 22"/>
          <p:cNvGrpSpPr/>
          <p:nvPr/>
        </p:nvGrpSpPr>
        <p:grpSpPr>
          <a:xfrm>
            <a:off x="457200" y="3352800"/>
            <a:ext cx="8305800" cy="1127125"/>
            <a:chOff x="288" y="2112"/>
            <a:chExt cx="5232" cy="710"/>
          </a:xfrm>
        </p:grpSpPr>
        <p:sp>
          <p:nvSpPr>
            <p:cNvPr id="128008" name="Rectangle 21"/>
            <p:cNvSpPr/>
            <p:nvPr/>
          </p:nvSpPr>
          <p:spPr>
            <a:xfrm>
              <a:off x="288" y="2112"/>
              <a:ext cx="5232" cy="708"/>
            </a:xfrm>
            <a:prstGeom prst="rect">
              <a:avLst/>
            </a:prstGeom>
            <a:solidFill>
              <a:srgbClr val="FFFFFF"/>
            </a:solidFill>
            <a:ln w="9525" cap="flat" cmpd="sng">
              <a:solidFill>
                <a:srgbClr val="808080"/>
              </a:solidFill>
              <a:prstDash val="solid"/>
              <a:miter/>
              <a:headEnd type="none" w="med" len="med"/>
              <a:tailEnd type="none" w="med" len="med"/>
            </a:ln>
          </p:spPr>
          <p:txBody>
            <a:bodyPr anchor="t" anchorCtr="0">
              <a:spAutoFit/>
            </a:bodyPr>
            <a:p>
              <a:pPr>
                <a:lnSpc>
                  <a:spcPct val="140000"/>
                </a:lnSpc>
                <a:spcBef>
                  <a:spcPct val="50000"/>
                </a:spcBef>
              </a:pPr>
              <a:r>
                <a:rPr lang="zh-CN" altLang="en-US" dirty="0">
                  <a:solidFill>
                    <a:schemeClr val="tx1"/>
                  </a:solidFill>
                  <a:latin typeface="宋体" panose="02010600030101010101" pitchFamily="2" charset="-122"/>
                  <a:ea typeface="宋体" panose="02010600030101010101" pitchFamily="2" charset="-122"/>
                </a:rPr>
                <a:t>对于有四个工件的</a:t>
              </a:r>
              <a:r>
                <a:rPr lang="en-US" altLang="zh-CN" dirty="0">
                  <a:solidFill>
                    <a:schemeClr val="tx1"/>
                  </a:solidFill>
                  <a:latin typeface="Times New Roman" panose="02020603050405020304" pitchFamily="18" charset="0"/>
                  <a:ea typeface="宋体" panose="02010600030101010101" pitchFamily="2" charset="-122"/>
                </a:rPr>
                <a:t>FSP</a:t>
              </a:r>
              <a:r>
                <a:rPr lang="zh-CN" altLang="en-US" dirty="0">
                  <a:solidFill>
                    <a:schemeClr val="tx1"/>
                  </a:solidFill>
                  <a:latin typeface="宋体" panose="02010600030101010101" pitchFamily="2" charset="-122"/>
                  <a:ea typeface="宋体" panose="02010600030101010101" pitchFamily="2" charset="-122"/>
                </a:rPr>
                <a:t>，第  个染色体           ，表示工件的加工顺序为：            。</a:t>
              </a:r>
              <a:r>
                <a:rPr lang="zh-CN" altLang="en-US" sz="1100" dirty="0">
                  <a:solidFill>
                    <a:schemeClr val="tx1"/>
                  </a:solidFill>
                  <a:latin typeface="宋体" panose="02010600030101010101" pitchFamily="2" charset="-122"/>
                  <a:ea typeface="宋体" panose="02010600030101010101" pitchFamily="2" charset="-122"/>
                </a:rPr>
                <a:t> </a:t>
              </a:r>
              <a:endParaRPr lang="zh-CN" altLang="en-US" dirty="0">
                <a:solidFill>
                  <a:schemeClr val="tx1"/>
                </a:solidFill>
                <a:latin typeface="Times New Roman" panose="02020603050405020304" pitchFamily="18" charset="0"/>
                <a:ea typeface="宋体" panose="02010600030101010101" pitchFamily="2" charset="-122"/>
              </a:endParaRPr>
            </a:p>
          </p:txBody>
        </p:sp>
        <p:graphicFrame>
          <p:nvGraphicFramePr>
            <p:cNvPr id="128009" name="Object 0"/>
            <p:cNvGraphicFramePr/>
            <p:nvPr/>
          </p:nvGraphicFramePr>
          <p:xfrm>
            <a:off x="2620" y="2208"/>
            <a:ext cx="164" cy="240"/>
          </p:xfrm>
          <a:graphic>
            <a:graphicData uri="http://schemas.openxmlformats.org/presentationml/2006/ole">
              <mc:AlternateContent xmlns:mc="http://schemas.openxmlformats.org/markup-compatibility/2006">
                <mc:Choice xmlns:v="urn:schemas-microsoft-com:vml" Requires="v">
                  <p:oleObj spid="_x0000_s3142" name="" r:id="rId2" imgW="127000" imgH="177165" progId="Equation.3">
                    <p:embed/>
                  </p:oleObj>
                </mc:Choice>
                <mc:Fallback>
                  <p:oleObj name="" r:id="rId2" imgW="127000" imgH="177165" progId="Equation.3">
                    <p:embed/>
                    <p:pic>
                      <p:nvPicPr>
                        <p:cNvPr id="0" name="图片 3141"/>
                        <p:cNvPicPr/>
                        <p:nvPr/>
                      </p:nvPicPr>
                      <p:blipFill>
                        <a:blip r:embed="rId3"/>
                        <a:stretch>
                          <a:fillRect/>
                        </a:stretch>
                      </p:blipFill>
                      <p:spPr>
                        <a:xfrm>
                          <a:off x="2620" y="2208"/>
                          <a:ext cx="164" cy="240"/>
                        </a:xfrm>
                        <a:prstGeom prst="rect">
                          <a:avLst/>
                        </a:prstGeom>
                        <a:noFill/>
                        <a:ln w="38100">
                          <a:noFill/>
                          <a:miter/>
                        </a:ln>
                      </p:spPr>
                    </p:pic>
                  </p:oleObj>
                </mc:Fallback>
              </mc:AlternateContent>
            </a:graphicData>
          </a:graphic>
        </p:graphicFrame>
        <p:graphicFrame>
          <p:nvGraphicFramePr>
            <p:cNvPr id="128010" name="Object 1"/>
            <p:cNvGraphicFramePr/>
            <p:nvPr/>
          </p:nvGraphicFramePr>
          <p:xfrm>
            <a:off x="3600" y="2208"/>
            <a:ext cx="1008" cy="285"/>
          </p:xfrm>
          <a:graphic>
            <a:graphicData uri="http://schemas.openxmlformats.org/presentationml/2006/ole">
              <mc:AlternateContent xmlns:mc="http://schemas.openxmlformats.org/markup-compatibility/2006">
                <mc:Choice xmlns:v="urn:schemas-microsoft-com:vml" Requires="v">
                  <p:oleObj spid="_x0000_s3146" name="" r:id="rId4" imgW="812165" imgH="228600" progId="Equation.3">
                    <p:embed/>
                  </p:oleObj>
                </mc:Choice>
                <mc:Fallback>
                  <p:oleObj name="" r:id="rId4" imgW="812165" imgH="228600" progId="Equation.3">
                    <p:embed/>
                    <p:pic>
                      <p:nvPicPr>
                        <p:cNvPr id="0" name="图片 3145"/>
                        <p:cNvPicPr/>
                        <p:nvPr/>
                      </p:nvPicPr>
                      <p:blipFill>
                        <a:blip r:embed="rId5"/>
                        <a:stretch>
                          <a:fillRect/>
                        </a:stretch>
                      </p:blipFill>
                      <p:spPr>
                        <a:xfrm>
                          <a:off x="3600" y="2208"/>
                          <a:ext cx="1008" cy="285"/>
                        </a:xfrm>
                        <a:prstGeom prst="rect">
                          <a:avLst/>
                        </a:prstGeom>
                        <a:noFill/>
                        <a:ln w="38100">
                          <a:noFill/>
                          <a:miter/>
                        </a:ln>
                      </p:spPr>
                    </p:pic>
                  </p:oleObj>
                </mc:Fallback>
              </mc:AlternateContent>
            </a:graphicData>
          </a:graphic>
        </p:graphicFrame>
        <p:graphicFrame>
          <p:nvGraphicFramePr>
            <p:cNvPr id="128011" name="Object 2"/>
            <p:cNvGraphicFramePr/>
            <p:nvPr/>
          </p:nvGraphicFramePr>
          <p:xfrm>
            <a:off x="1920" y="2496"/>
            <a:ext cx="1008" cy="326"/>
          </p:xfrm>
          <a:graphic>
            <a:graphicData uri="http://schemas.openxmlformats.org/presentationml/2006/ole">
              <mc:AlternateContent xmlns:mc="http://schemas.openxmlformats.org/markup-compatibility/2006">
                <mc:Choice xmlns:v="urn:schemas-microsoft-com:vml" Requires="v">
                  <p:oleObj spid="_x0000_s3147" name="" r:id="rId6" imgW="736600" imgH="241300" progId="Equation.3">
                    <p:embed/>
                  </p:oleObj>
                </mc:Choice>
                <mc:Fallback>
                  <p:oleObj name="" r:id="rId6" imgW="736600" imgH="241300" progId="Equation.3">
                    <p:embed/>
                    <p:pic>
                      <p:nvPicPr>
                        <p:cNvPr id="0" name="图片 3146"/>
                        <p:cNvPicPr/>
                        <p:nvPr/>
                      </p:nvPicPr>
                      <p:blipFill>
                        <a:blip r:embed="rId7"/>
                        <a:stretch>
                          <a:fillRect/>
                        </a:stretch>
                      </p:blipFill>
                      <p:spPr>
                        <a:xfrm>
                          <a:off x="1920" y="2496"/>
                          <a:ext cx="1008" cy="326"/>
                        </a:xfrm>
                        <a:prstGeom prst="rect">
                          <a:avLst/>
                        </a:prstGeom>
                        <a:noFill/>
                        <a:ln w="38100">
                          <a:noFill/>
                          <a:miter/>
                        </a:ln>
                      </p:spPr>
                    </p:pic>
                  </p:oleObj>
                </mc:Fallback>
              </mc:AlternateContent>
            </a:graphicData>
          </a:graphic>
        </p:graphicFrame>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483"/>
                                        </p:tgtEl>
                                        <p:attrNameLst>
                                          <p:attrName>style.visibility</p:attrName>
                                        </p:attrNameLst>
                                      </p:cBhvr>
                                      <p:to>
                                        <p:strVal val="visible"/>
                                      </p:to>
                                    </p:set>
                                    <p:anim calcmode="lin" valueType="num">
                                      <p:cBhvr additive="base">
                                        <p:cTn id="7" dur="500" fill="hold"/>
                                        <p:tgtEl>
                                          <p:spTgt spid="20483"/>
                                        </p:tgtEl>
                                        <p:attrNameLst>
                                          <p:attrName>ppt_x</p:attrName>
                                        </p:attrNameLst>
                                      </p:cBhvr>
                                      <p:tavLst>
                                        <p:tav tm="0">
                                          <p:val>
                                            <p:strVal val="0-#ppt_w/2"/>
                                          </p:val>
                                        </p:tav>
                                        <p:tav tm="100000">
                                          <p:val>
                                            <p:strVal val="#ppt_x"/>
                                          </p:val>
                                        </p:tav>
                                      </p:tavLst>
                                    </p:anim>
                                    <p:anim calcmode="lin" valueType="num">
                                      <p:cBhvr additive="base">
                                        <p:cTn id="8" dur="500" fill="hold"/>
                                        <p:tgtEl>
                                          <p:spTgt spid="2048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000000"/>
                                          </p:val>
                                        </p:tav>
                                        <p:tav tm="100000">
                                          <p:val>
                                            <p:strVal val="#ppt_w"/>
                                          </p:val>
                                        </p:tav>
                                      </p:tavLst>
                                    </p:anim>
                                    <p:anim calcmode="lin" valueType="num">
                                      <p:cBhvr>
                                        <p:cTn id="13"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9025"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129026" name="Rectangle 2"/>
          <p:cNvSpPr/>
          <p:nvPr/>
        </p:nvSpPr>
        <p:spPr>
          <a:xfrm>
            <a:off x="565150" y="1050925"/>
            <a:ext cx="7391400" cy="549275"/>
          </a:xfrm>
          <a:prstGeom prst="rect">
            <a:avLst/>
          </a:prstGeom>
          <a:noFill/>
          <a:ln w="9525">
            <a:noFill/>
          </a:ln>
        </p:spPr>
        <p:txBody>
          <a:bodyPr anchor="t" anchorCtr="0">
            <a:spAutoFit/>
          </a:bodyPr>
          <a:p>
            <a:pPr marL="457200" indent="-457200"/>
            <a:r>
              <a:rPr lang="en-US" altLang="zh-CN" sz="3000" b="1" dirty="0">
                <a:solidFill>
                  <a:schemeClr val="tx1"/>
                </a:solidFill>
                <a:latin typeface="Times New Roman" panose="02020603050405020304" pitchFamily="18" charset="0"/>
                <a:ea typeface="宋体" panose="02010600030101010101" pitchFamily="2" charset="-122"/>
              </a:rPr>
              <a:t> 2. </a:t>
            </a:r>
            <a:r>
              <a:rPr lang="zh-CN" altLang="en-US" sz="3000" b="1" dirty="0">
                <a:solidFill>
                  <a:schemeClr val="tx1"/>
                </a:solidFill>
                <a:latin typeface="Times New Roman" panose="02020603050405020304" pitchFamily="18" charset="0"/>
                <a:ea typeface="宋体" panose="02010600030101010101" pitchFamily="2" charset="-122"/>
              </a:rPr>
              <a:t>求解流水车间调度问题</a:t>
            </a:r>
            <a:r>
              <a:rPr lang="zh-CN" altLang="en-US" sz="3000" b="1" dirty="0">
                <a:solidFill>
                  <a:schemeClr val="tx1"/>
                </a:solidFill>
                <a:latin typeface="宋体" panose="02010600030101010101" pitchFamily="2" charset="-122"/>
                <a:ea typeface="宋体" panose="02010600030101010101" pitchFamily="2" charset="-122"/>
              </a:rPr>
              <a:t>的遗传算法设计</a:t>
            </a:r>
            <a:r>
              <a:rPr lang="zh-CN" altLang="en-US" sz="3000" dirty="0">
                <a:solidFill>
                  <a:schemeClr val="tx1"/>
                </a:solidFill>
                <a:latin typeface="Times New Roman" panose="02020603050405020304" pitchFamily="18" charset="0"/>
                <a:ea typeface="宋体" panose="02010600030101010101" pitchFamily="2" charset="-122"/>
              </a:rPr>
              <a:t> </a:t>
            </a:r>
            <a:endParaRPr lang="zh-CN" altLang="en-US" sz="3000" dirty="0">
              <a:solidFill>
                <a:schemeClr val="tx1"/>
              </a:solidFill>
              <a:latin typeface="Times New Roman" panose="02020603050405020304" pitchFamily="18" charset="0"/>
              <a:ea typeface="宋体" panose="02010600030101010101" pitchFamily="2" charset="-122"/>
            </a:endParaRPr>
          </a:p>
        </p:txBody>
      </p:sp>
      <p:sp>
        <p:nvSpPr>
          <p:cNvPr id="154628" name="Rectangle 4"/>
          <p:cNvSpPr/>
          <p:nvPr/>
        </p:nvSpPr>
        <p:spPr>
          <a:xfrm>
            <a:off x="457200" y="1752600"/>
            <a:ext cx="7848600" cy="519113"/>
          </a:xfrm>
          <a:prstGeom prst="rect">
            <a:avLst/>
          </a:prstGeom>
          <a:noFill/>
          <a:ln w="9525">
            <a:noFill/>
          </a:ln>
        </p:spPr>
        <p:txBody>
          <a:bodyPr anchor="t" anchorCtr="0">
            <a:spAutoFit/>
          </a:bodyPr>
          <a:p>
            <a:pPr marL="457200" indent="-457200"/>
            <a:r>
              <a:rPr lang="zh-CN" altLang="en-US" sz="2800" b="1" dirty="0">
                <a:solidFill>
                  <a:schemeClr val="tx1"/>
                </a:solidFill>
                <a:latin typeface="Times New Roman" panose="02020603050405020304" pitchFamily="18" charset="0"/>
                <a:ea typeface="宋体" panose="02010600030101010101" pitchFamily="2" charset="-122"/>
              </a:rPr>
              <a:t>（</a:t>
            </a:r>
            <a:r>
              <a:rPr lang="en-US" altLang="zh-CN" sz="2800" b="1" dirty="0">
                <a:solidFill>
                  <a:schemeClr val="tx1"/>
                </a:solidFill>
                <a:latin typeface="Times New Roman" panose="02020603050405020304" pitchFamily="18" charset="0"/>
                <a:ea typeface="宋体" panose="02010600030101010101" pitchFamily="2" charset="-122"/>
              </a:rPr>
              <a:t>2</a:t>
            </a:r>
            <a:r>
              <a:rPr lang="zh-CN" altLang="en-US" sz="2800" b="1" dirty="0">
                <a:solidFill>
                  <a:schemeClr val="tx1"/>
                </a:solidFill>
                <a:latin typeface="Times New Roman" panose="02020603050405020304" pitchFamily="18" charset="0"/>
                <a:ea typeface="宋体" panose="02010600030101010101" pitchFamily="2" charset="-122"/>
              </a:rPr>
              <a:t>）</a:t>
            </a:r>
            <a:r>
              <a:rPr lang="en-US" altLang="zh-CN" sz="2800" b="1" dirty="0">
                <a:solidFill>
                  <a:schemeClr val="tx1"/>
                </a:solidFill>
                <a:latin typeface="Times New Roman" panose="02020603050405020304" pitchFamily="18" charset="0"/>
                <a:ea typeface="宋体" panose="02010600030101010101" pitchFamily="2" charset="-122"/>
              </a:rPr>
              <a:t>FSP</a:t>
            </a:r>
            <a:r>
              <a:rPr lang="zh-CN" altLang="en-US" sz="2800" b="1" dirty="0">
                <a:solidFill>
                  <a:schemeClr val="tx1"/>
                </a:solidFill>
                <a:latin typeface="宋体" panose="02010600030101010101" pitchFamily="2" charset="-122"/>
                <a:ea typeface="宋体" panose="02010600030101010101" pitchFamily="2" charset="-122"/>
              </a:rPr>
              <a:t>的适应度函数</a:t>
            </a:r>
            <a:r>
              <a:rPr lang="zh-CN" altLang="en-US" sz="2800" dirty="0">
                <a:solidFill>
                  <a:schemeClr val="tx1"/>
                </a:solidFill>
                <a:latin typeface="Times New Roman" panose="02020603050405020304" pitchFamily="18" charset="0"/>
                <a:ea typeface="宋体" panose="02010600030101010101" pitchFamily="2" charset="-122"/>
              </a:rPr>
              <a:t> </a:t>
            </a:r>
            <a:endParaRPr lang="zh-CN" altLang="en-US" sz="2800" dirty="0">
              <a:solidFill>
                <a:schemeClr val="tx1"/>
              </a:solidFill>
              <a:latin typeface="Times New Roman" panose="02020603050405020304" pitchFamily="18" charset="0"/>
              <a:ea typeface="宋体" panose="02010600030101010101" pitchFamily="2" charset="-122"/>
            </a:endParaRPr>
          </a:p>
        </p:txBody>
      </p:sp>
      <p:sp>
        <p:nvSpPr>
          <p:cNvPr id="129028" name="Rectangle 9"/>
          <p:cNvSpPr/>
          <p:nvPr/>
        </p:nvSpPr>
        <p:spPr>
          <a:xfrm>
            <a:off x="4076700" y="3214688"/>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grpSp>
        <p:nvGrpSpPr>
          <p:cNvPr id="2" name="Group 13"/>
          <p:cNvGrpSpPr/>
          <p:nvPr/>
        </p:nvGrpSpPr>
        <p:grpSpPr>
          <a:xfrm>
            <a:off x="838200" y="2514600"/>
            <a:ext cx="6629400" cy="2495550"/>
            <a:chOff x="336" y="1536"/>
            <a:chExt cx="4176" cy="1572"/>
          </a:xfrm>
        </p:grpSpPr>
        <p:sp>
          <p:nvSpPr>
            <p:cNvPr id="129030" name="Rectangle 5"/>
            <p:cNvSpPr/>
            <p:nvPr/>
          </p:nvSpPr>
          <p:spPr>
            <a:xfrm>
              <a:off x="336" y="1536"/>
              <a:ext cx="4176" cy="1572"/>
            </a:xfrm>
            <a:prstGeom prst="rect">
              <a:avLst/>
            </a:prstGeom>
            <a:gradFill rotWithShape="0">
              <a:gsLst>
                <a:gs pos="0">
                  <a:srgbClr val="CCFFCC"/>
                </a:gs>
                <a:gs pos="100000">
                  <a:schemeClr val="bg1"/>
                </a:gs>
              </a:gsLst>
              <a:path path="shape">
                <a:fillToRect l="50000" t="50000" r="50000" b="50000"/>
              </a:path>
              <a:tileRect/>
            </a:gradFill>
            <a:ln w="9525" cap="flat" cmpd="sng">
              <a:solidFill>
                <a:srgbClr val="008000"/>
              </a:solidFill>
              <a:prstDash val="solid"/>
              <a:miter/>
              <a:headEnd type="none" w="med" len="med"/>
              <a:tailEnd type="none" w="med" len="med"/>
            </a:ln>
          </p:spPr>
          <p:txBody>
            <a:bodyPr anchor="t" anchorCtr="0">
              <a:spAutoFit/>
            </a:bodyPr>
            <a:p>
              <a:pPr>
                <a:lnSpc>
                  <a:spcPct val="140000"/>
                </a:lnSpc>
              </a:pPr>
              <a:r>
                <a:rPr lang="en-US" altLang="zh-CN" sz="2800" dirty="0">
                  <a:solidFill>
                    <a:schemeClr val="tx1"/>
                  </a:solidFill>
                  <a:latin typeface="宋体" panose="02010600030101010101" pitchFamily="2" charset="-122"/>
                  <a:ea typeface="宋体" panose="02010600030101010101" pitchFamily="2" charset="-122"/>
                </a:rPr>
                <a:t>    :  </a:t>
              </a:r>
              <a:r>
                <a:rPr lang="zh-CN" altLang="en-US" sz="2800" dirty="0">
                  <a:solidFill>
                    <a:schemeClr val="tx1"/>
                  </a:solidFill>
                  <a:latin typeface="宋体" panose="02010600030101010101" pitchFamily="2" charset="-122"/>
                  <a:ea typeface="宋体" panose="02010600030101010101" pitchFamily="2" charset="-122"/>
                </a:rPr>
                <a:t>个染色体    的最大流程时间，</a:t>
              </a:r>
              <a:endParaRPr lang="zh-CN" altLang="en-US" sz="2800" dirty="0">
                <a:solidFill>
                  <a:schemeClr val="tx1"/>
                </a:solidFill>
                <a:latin typeface="宋体" panose="02010600030101010101" pitchFamily="2" charset="-122"/>
                <a:ea typeface="宋体" panose="02010600030101010101" pitchFamily="2" charset="-122"/>
              </a:endParaRPr>
            </a:p>
            <a:p>
              <a:pPr>
                <a:lnSpc>
                  <a:spcPct val="140000"/>
                </a:lnSpc>
              </a:pPr>
              <a:r>
                <a:rPr lang="en-US" altLang="zh-CN" sz="2800" dirty="0">
                  <a:solidFill>
                    <a:schemeClr val="tx1"/>
                  </a:solidFill>
                  <a:latin typeface="Times New Roman" panose="02020603050405020304" pitchFamily="18" charset="0"/>
                  <a:ea typeface="宋体" panose="02010600030101010101" pitchFamily="2" charset="-122"/>
                </a:rPr>
                <a:t>FSP</a:t>
              </a:r>
              <a:r>
                <a:rPr lang="zh-CN" altLang="en-US" sz="2800" dirty="0">
                  <a:solidFill>
                    <a:schemeClr val="tx1"/>
                  </a:solidFill>
                  <a:latin typeface="宋体" panose="02010600030101010101" pitchFamily="2" charset="-122"/>
                  <a:ea typeface="宋体" panose="02010600030101010101" pitchFamily="2" charset="-122"/>
                </a:rPr>
                <a:t>的适应度函数：</a:t>
              </a:r>
              <a:endParaRPr lang="zh-CN" altLang="en-US" sz="2800" dirty="0">
                <a:solidFill>
                  <a:schemeClr val="tx1"/>
                </a:solidFill>
                <a:latin typeface="宋体" panose="02010600030101010101" pitchFamily="2" charset="-122"/>
                <a:ea typeface="宋体" panose="02010600030101010101" pitchFamily="2" charset="-122"/>
              </a:endParaRPr>
            </a:p>
            <a:p>
              <a:pPr>
                <a:lnSpc>
                  <a:spcPct val="140000"/>
                </a:lnSpc>
              </a:pPr>
              <a:endParaRPr lang="zh-CN" altLang="en-US" sz="2800" dirty="0">
                <a:solidFill>
                  <a:schemeClr val="tx1"/>
                </a:solidFill>
                <a:latin typeface="宋体" panose="02010600030101010101" pitchFamily="2" charset="-122"/>
                <a:ea typeface="宋体" panose="02010600030101010101" pitchFamily="2" charset="-122"/>
              </a:endParaRPr>
            </a:p>
            <a:p>
              <a:pPr>
                <a:lnSpc>
                  <a:spcPct val="140000"/>
                </a:lnSpc>
              </a:pPr>
              <a:r>
                <a:rPr lang="zh-CN" altLang="en-US" sz="2800" dirty="0">
                  <a:solidFill>
                    <a:schemeClr val="tx1"/>
                  </a:solidFill>
                  <a:latin typeface="Times New Roman" panose="02020603050405020304" pitchFamily="18" charset="0"/>
                  <a:ea typeface="宋体" panose="02010600030101010101" pitchFamily="2" charset="-122"/>
                </a:rPr>
                <a:t> </a:t>
              </a:r>
              <a:endParaRPr lang="zh-CN" altLang="en-US" sz="2800" dirty="0">
                <a:solidFill>
                  <a:schemeClr val="tx1"/>
                </a:solidFill>
                <a:latin typeface="Times New Roman" panose="02020603050405020304" pitchFamily="18" charset="0"/>
                <a:ea typeface="宋体" panose="02010600030101010101" pitchFamily="2" charset="-122"/>
              </a:endParaRPr>
            </a:p>
          </p:txBody>
        </p:sp>
        <p:graphicFrame>
          <p:nvGraphicFramePr>
            <p:cNvPr id="129031" name="Object 0"/>
            <p:cNvGraphicFramePr/>
            <p:nvPr/>
          </p:nvGraphicFramePr>
          <p:xfrm>
            <a:off x="384" y="1632"/>
            <a:ext cx="336" cy="290"/>
          </p:xfrm>
          <a:graphic>
            <a:graphicData uri="http://schemas.openxmlformats.org/presentationml/2006/ole">
              <mc:AlternateContent xmlns:mc="http://schemas.openxmlformats.org/markup-compatibility/2006">
                <mc:Choice xmlns:v="urn:schemas-microsoft-com:vml" Requires="v">
                  <p:oleObj spid="_x0000_s3150" name="" r:id="rId1" imgW="279400" imgH="241300" progId="Equation.3">
                    <p:embed/>
                  </p:oleObj>
                </mc:Choice>
                <mc:Fallback>
                  <p:oleObj name="" r:id="rId1" imgW="279400" imgH="241300" progId="Equation.3">
                    <p:embed/>
                    <p:pic>
                      <p:nvPicPr>
                        <p:cNvPr id="0" name="图片 3149"/>
                        <p:cNvPicPr/>
                        <p:nvPr/>
                      </p:nvPicPr>
                      <p:blipFill>
                        <a:blip r:embed="rId2"/>
                        <a:stretch>
                          <a:fillRect/>
                        </a:stretch>
                      </p:blipFill>
                      <p:spPr>
                        <a:xfrm>
                          <a:off x="384" y="1632"/>
                          <a:ext cx="336" cy="290"/>
                        </a:xfrm>
                        <a:prstGeom prst="rect">
                          <a:avLst/>
                        </a:prstGeom>
                        <a:noFill/>
                        <a:ln w="38100">
                          <a:noFill/>
                          <a:miter/>
                        </a:ln>
                      </p:spPr>
                    </p:pic>
                  </p:oleObj>
                </mc:Fallback>
              </mc:AlternateContent>
            </a:graphicData>
          </a:graphic>
        </p:graphicFrame>
        <p:graphicFrame>
          <p:nvGraphicFramePr>
            <p:cNvPr id="129032" name="Object 1"/>
            <p:cNvGraphicFramePr/>
            <p:nvPr/>
          </p:nvGraphicFramePr>
          <p:xfrm>
            <a:off x="1008" y="1632"/>
            <a:ext cx="197" cy="288"/>
          </p:xfrm>
          <a:graphic>
            <a:graphicData uri="http://schemas.openxmlformats.org/presentationml/2006/ole">
              <mc:AlternateContent xmlns:mc="http://schemas.openxmlformats.org/markup-compatibility/2006">
                <mc:Choice xmlns:v="urn:schemas-microsoft-com:vml" Requires="v">
                  <p:oleObj spid="_x0000_s3148" name="" r:id="rId3" imgW="127000" imgH="177165" progId="Equation.3">
                    <p:embed/>
                  </p:oleObj>
                </mc:Choice>
                <mc:Fallback>
                  <p:oleObj name="" r:id="rId3" imgW="127000" imgH="177165" progId="Equation.3">
                    <p:embed/>
                    <p:pic>
                      <p:nvPicPr>
                        <p:cNvPr id="0" name="图片 3147"/>
                        <p:cNvPicPr/>
                        <p:nvPr/>
                      </p:nvPicPr>
                      <p:blipFill>
                        <a:blip r:embed="rId4"/>
                        <a:stretch>
                          <a:fillRect/>
                        </a:stretch>
                      </p:blipFill>
                      <p:spPr>
                        <a:xfrm>
                          <a:off x="1008" y="1632"/>
                          <a:ext cx="197" cy="288"/>
                        </a:xfrm>
                        <a:prstGeom prst="rect">
                          <a:avLst/>
                        </a:prstGeom>
                        <a:noFill/>
                        <a:ln w="38100">
                          <a:noFill/>
                          <a:miter/>
                        </a:ln>
                      </p:spPr>
                    </p:pic>
                  </p:oleObj>
                </mc:Fallback>
              </mc:AlternateContent>
            </a:graphicData>
          </a:graphic>
        </p:graphicFrame>
        <p:graphicFrame>
          <p:nvGraphicFramePr>
            <p:cNvPr id="129033" name="Object 2"/>
            <p:cNvGraphicFramePr/>
            <p:nvPr/>
          </p:nvGraphicFramePr>
          <p:xfrm>
            <a:off x="2160" y="1584"/>
            <a:ext cx="272" cy="384"/>
          </p:xfrm>
          <a:graphic>
            <a:graphicData uri="http://schemas.openxmlformats.org/presentationml/2006/ole">
              <mc:AlternateContent xmlns:mc="http://schemas.openxmlformats.org/markup-compatibility/2006">
                <mc:Choice xmlns:v="urn:schemas-microsoft-com:vml" Requires="v">
                  <p:oleObj spid="_x0000_s3151" name="" r:id="rId5" imgW="165100" imgH="228600" progId="Equation.3">
                    <p:embed/>
                  </p:oleObj>
                </mc:Choice>
                <mc:Fallback>
                  <p:oleObj name="" r:id="rId5" imgW="165100" imgH="228600" progId="Equation.3">
                    <p:embed/>
                    <p:pic>
                      <p:nvPicPr>
                        <p:cNvPr id="0" name="图片 3150"/>
                        <p:cNvPicPr/>
                        <p:nvPr/>
                      </p:nvPicPr>
                      <p:blipFill>
                        <a:blip r:embed="rId6"/>
                        <a:stretch>
                          <a:fillRect/>
                        </a:stretch>
                      </p:blipFill>
                      <p:spPr>
                        <a:xfrm>
                          <a:off x="2160" y="1584"/>
                          <a:ext cx="272" cy="384"/>
                        </a:xfrm>
                        <a:prstGeom prst="rect">
                          <a:avLst/>
                        </a:prstGeom>
                        <a:noFill/>
                        <a:ln w="38100">
                          <a:noFill/>
                          <a:miter/>
                        </a:ln>
                      </p:spPr>
                    </p:pic>
                  </p:oleObj>
                </mc:Fallback>
              </mc:AlternateContent>
            </a:graphicData>
          </a:graphic>
        </p:graphicFrame>
        <p:graphicFrame>
          <p:nvGraphicFramePr>
            <p:cNvPr id="129034" name="Object 3"/>
            <p:cNvGraphicFramePr/>
            <p:nvPr/>
          </p:nvGraphicFramePr>
          <p:xfrm>
            <a:off x="1632" y="2304"/>
            <a:ext cx="1584" cy="685"/>
          </p:xfrm>
          <a:graphic>
            <a:graphicData uri="http://schemas.openxmlformats.org/presentationml/2006/ole">
              <mc:AlternateContent xmlns:mc="http://schemas.openxmlformats.org/markup-compatibility/2006">
                <mc:Choice xmlns:v="urn:schemas-microsoft-com:vml" Requires="v">
                  <p:oleObj spid="_x0000_s3149" name="" r:id="rId7" imgW="989965" imgH="431800" progId="Equation.3">
                    <p:embed/>
                  </p:oleObj>
                </mc:Choice>
                <mc:Fallback>
                  <p:oleObj name="" r:id="rId7" imgW="989965" imgH="431800" progId="Equation.3">
                    <p:embed/>
                    <p:pic>
                      <p:nvPicPr>
                        <p:cNvPr id="0" name="图片 3148"/>
                        <p:cNvPicPr/>
                        <p:nvPr/>
                      </p:nvPicPr>
                      <p:blipFill>
                        <a:blip r:embed="rId8"/>
                        <a:stretch>
                          <a:fillRect/>
                        </a:stretch>
                      </p:blipFill>
                      <p:spPr>
                        <a:xfrm>
                          <a:off x="1632" y="2304"/>
                          <a:ext cx="1584" cy="685"/>
                        </a:xfrm>
                        <a:prstGeom prst="rect">
                          <a:avLst/>
                        </a:prstGeom>
                        <a:noFill/>
                        <a:ln w="38100">
                          <a:noFill/>
                          <a:miter/>
                        </a:ln>
                      </p:spPr>
                    </p:pic>
                  </p:oleObj>
                </mc:Fallback>
              </mc:AlternateContent>
            </a:graphicData>
          </a:graphic>
        </p:graphicFrame>
      </p:grpSp>
      <p:sp>
        <p:nvSpPr>
          <p:cNvPr id="129035" name="Rectangle 11"/>
          <p:cNvSpPr>
            <a:spLocks noGrp="1"/>
          </p:cNvSpPr>
          <p:nvPr>
            <p:ph type="title"/>
          </p:nvPr>
        </p:nvSpPr>
        <p:spPr/>
        <p:txBody>
          <a:bodyPr vert="horz" wrap="square" lIns="91440" tIns="45720" rIns="91440" bIns="45720" anchor="b" anchorCtr="0"/>
          <a:p>
            <a:pPr eaLnBrk="1" hangingPunct="1"/>
            <a:endParaRPr lang="zh-CN" altLang="zh-CN" dirty="0"/>
          </a:p>
        </p:txBody>
      </p:sp>
      <p:sp>
        <p:nvSpPr>
          <p:cNvPr id="129036" name="Rectangle 12"/>
          <p:cNvSpPr/>
          <p:nvPr/>
        </p:nvSpPr>
        <p:spPr>
          <a:xfrm>
            <a:off x="0" y="76200"/>
            <a:ext cx="9144000" cy="765175"/>
          </a:xfrm>
          <a:prstGeom prst="rect">
            <a:avLst/>
          </a:prstGeom>
          <a:solidFill>
            <a:srgbClr val="A50021"/>
          </a:solidFill>
          <a:ln w="9525">
            <a:noFill/>
          </a:ln>
        </p:spPr>
        <p:txBody>
          <a:bodyPr anchor="b" anchorCtr="0"/>
          <a:p>
            <a:pPr indent="176530"/>
            <a:r>
              <a:rPr lang="en-US" altLang="zh-CN" sz="3600" dirty="0">
                <a:latin typeface="Times New Roman" panose="02020603050405020304" pitchFamily="18" charset="0"/>
                <a:ea typeface="黑体" panose="02010609060101010101" pitchFamily="49" charset="-122"/>
              </a:rPr>
              <a:t>6.4 </a:t>
            </a:r>
            <a:r>
              <a:rPr lang="zh-CN" altLang="en-US" sz="3600" dirty="0">
                <a:latin typeface="Times New Roman" panose="02020603050405020304" pitchFamily="18" charset="0"/>
                <a:ea typeface="黑体" panose="02010609060101010101" pitchFamily="49" charset="-122"/>
              </a:rPr>
              <a:t>遗传算法的应用</a:t>
            </a:r>
            <a:endParaRPr lang="zh-CN" altLang="en-US" sz="3600" dirty="0">
              <a:latin typeface="Times New Roman" panose="02020603050405020304" pitchFamily="18" charset="0"/>
              <a:ea typeface="黑体" panose="02010609060101010101" pitchFamily="49"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54628"/>
                                        </p:tgtEl>
                                        <p:attrNameLst>
                                          <p:attrName>style.visibility</p:attrName>
                                        </p:attrNameLst>
                                      </p:cBhvr>
                                      <p:to>
                                        <p:strVal val="visible"/>
                                      </p:to>
                                    </p:set>
                                    <p:anim calcmode="lin" valueType="num">
                                      <p:cBhvr additive="base">
                                        <p:cTn id="7" dur="500" fill="hold"/>
                                        <p:tgtEl>
                                          <p:spTgt spid="154628"/>
                                        </p:tgtEl>
                                        <p:attrNameLst>
                                          <p:attrName>ppt_x</p:attrName>
                                        </p:attrNameLst>
                                      </p:cBhvr>
                                      <p:tavLst>
                                        <p:tav tm="0">
                                          <p:val>
                                            <p:strVal val="0-#ppt_w/2"/>
                                          </p:val>
                                        </p:tav>
                                        <p:tav tm="100000">
                                          <p:val>
                                            <p:strVal val="#ppt_x"/>
                                          </p:val>
                                        </p:tav>
                                      </p:tavLst>
                                    </p:anim>
                                    <p:anim calcmode="lin" valueType="num">
                                      <p:cBhvr additive="base">
                                        <p:cTn id="8" dur="500" fill="hold"/>
                                        <p:tgtEl>
                                          <p:spTgt spid="15462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6" presetClass="entr" presetSubtype="26"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28"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0049"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130050" name="Rectangle 2"/>
          <p:cNvSpPr/>
          <p:nvPr/>
        </p:nvSpPr>
        <p:spPr>
          <a:xfrm>
            <a:off x="381000" y="928688"/>
            <a:ext cx="7239000" cy="549275"/>
          </a:xfrm>
          <a:prstGeom prst="rect">
            <a:avLst/>
          </a:prstGeom>
          <a:noFill/>
          <a:ln w="9525">
            <a:noFill/>
          </a:ln>
        </p:spPr>
        <p:txBody>
          <a:bodyPr anchor="t" anchorCtr="0">
            <a:spAutoFit/>
          </a:bodyPr>
          <a:p>
            <a:pPr marL="457200" indent="-457200">
              <a:buAutoNum type="arabicPeriod" startAt="3"/>
            </a:pPr>
            <a:r>
              <a:rPr lang="zh-CN" altLang="en-US" sz="3000" b="1" dirty="0">
                <a:solidFill>
                  <a:schemeClr val="tx1"/>
                </a:solidFill>
                <a:latin typeface="Times New Roman" panose="02020603050405020304" pitchFamily="18" charset="0"/>
                <a:ea typeface="宋体" panose="02010600030101010101" pitchFamily="2" charset="-122"/>
              </a:rPr>
              <a:t>求解</a:t>
            </a:r>
            <a:r>
              <a:rPr lang="en-US" altLang="zh-CN" sz="3000" b="1" dirty="0">
                <a:solidFill>
                  <a:schemeClr val="tx1"/>
                </a:solidFill>
                <a:latin typeface="Times New Roman" panose="02020603050405020304" pitchFamily="18" charset="0"/>
                <a:ea typeface="宋体" panose="02010600030101010101" pitchFamily="2" charset="-122"/>
              </a:rPr>
              <a:t>FSP</a:t>
            </a:r>
            <a:r>
              <a:rPr lang="zh-CN" altLang="en-US" sz="3000" b="1" dirty="0">
                <a:solidFill>
                  <a:schemeClr val="tx1"/>
                </a:solidFill>
                <a:latin typeface="Times New Roman" panose="02020603050405020304" pitchFamily="18" charset="0"/>
                <a:ea typeface="宋体" panose="02010600030101010101" pitchFamily="2" charset="-122"/>
              </a:rPr>
              <a:t>的遗传算法实例</a:t>
            </a:r>
            <a:r>
              <a:rPr lang="zh-CN" altLang="en-US" sz="2800" dirty="0">
                <a:solidFill>
                  <a:schemeClr val="tx1"/>
                </a:solidFill>
                <a:latin typeface="Times New Roman" panose="02020603050405020304" pitchFamily="18" charset="0"/>
                <a:ea typeface="宋体" panose="02010600030101010101" pitchFamily="2" charset="-122"/>
              </a:rPr>
              <a:t> </a:t>
            </a:r>
            <a:endParaRPr lang="zh-CN" altLang="en-US" sz="2800" dirty="0">
              <a:solidFill>
                <a:schemeClr val="tx1"/>
              </a:solidFill>
              <a:latin typeface="Times New Roman" panose="02020603050405020304" pitchFamily="18" charset="0"/>
              <a:ea typeface="宋体" panose="02010600030101010101" pitchFamily="2" charset="-122"/>
            </a:endParaRPr>
          </a:p>
        </p:txBody>
      </p:sp>
      <p:sp>
        <p:nvSpPr>
          <p:cNvPr id="21507" name="Rectangle 3"/>
          <p:cNvSpPr/>
          <p:nvPr/>
        </p:nvSpPr>
        <p:spPr>
          <a:xfrm>
            <a:off x="304800" y="1644650"/>
            <a:ext cx="8588375" cy="946150"/>
          </a:xfrm>
          <a:prstGeom prst="rect">
            <a:avLst/>
          </a:prstGeom>
          <a:noFill/>
          <a:ln w="9525">
            <a:noFill/>
          </a:ln>
        </p:spPr>
        <p:txBody>
          <a:bodyPr anchor="t" anchorCtr="0">
            <a:spAutoFit/>
          </a:bodyPr>
          <a:p>
            <a:r>
              <a:rPr lang="zh-CN" altLang="en-US" sz="2800" b="1" dirty="0">
                <a:solidFill>
                  <a:schemeClr val="tx1"/>
                </a:solidFill>
                <a:latin typeface="宋体" panose="02010600030101010101" pitchFamily="2" charset="-122"/>
                <a:ea typeface="宋体" panose="02010600030101010101" pitchFamily="2" charset="-122"/>
              </a:rPr>
              <a:t>例</a:t>
            </a:r>
            <a:r>
              <a:rPr lang="en-US" altLang="zh-CN" sz="2800" b="1" dirty="0">
                <a:solidFill>
                  <a:schemeClr val="tx1"/>
                </a:solidFill>
                <a:latin typeface="宋体" panose="02010600030101010101" pitchFamily="2" charset="-122"/>
                <a:ea typeface="宋体" panose="02010600030101010101" pitchFamily="2" charset="-122"/>
              </a:rPr>
              <a:t>6.1  </a:t>
            </a:r>
            <a:r>
              <a:rPr lang="en-US" altLang="zh-CN" sz="2800" dirty="0">
                <a:solidFill>
                  <a:schemeClr val="tx1"/>
                </a:solidFill>
                <a:latin typeface="Times New Roman" panose="02020603050405020304" pitchFamily="18" charset="0"/>
                <a:ea typeface="宋体" panose="02010600030101010101" pitchFamily="2" charset="-122"/>
              </a:rPr>
              <a:t>Ho </a:t>
            </a:r>
            <a:r>
              <a:rPr lang="zh-CN" altLang="en-US" sz="2800" dirty="0">
                <a:solidFill>
                  <a:schemeClr val="tx1"/>
                </a:solidFill>
                <a:latin typeface="Times New Roman" panose="02020603050405020304" pitchFamily="18" charset="0"/>
                <a:ea typeface="宋体" panose="02010600030101010101" pitchFamily="2" charset="-122"/>
              </a:rPr>
              <a:t>和 </a:t>
            </a:r>
            <a:r>
              <a:rPr lang="en-US" altLang="zh-CN" sz="2800" dirty="0">
                <a:solidFill>
                  <a:schemeClr val="tx1"/>
                </a:solidFill>
                <a:latin typeface="Times New Roman" panose="02020603050405020304" pitchFamily="18" charset="0"/>
                <a:ea typeface="宋体" panose="02010600030101010101" pitchFamily="2" charset="-122"/>
              </a:rPr>
              <a:t>Chang(1991) </a:t>
            </a:r>
            <a:r>
              <a:rPr lang="zh-CN" altLang="en-US" sz="2800" dirty="0">
                <a:solidFill>
                  <a:schemeClr val="tx1"/>
                </a:solidFill>
                <a:latin typeface="Times New Roman" panose="02020603050405020304" pitchFamily="18" charset="0"/>
                <a:ea typeface="宋体" panose="02010600030101010101" pitchFamily="2" charset="-122"/>
              </a:rPr>
              <a:t>给出</a:t>
            </a:r>
            <a:r>
              <a:rPr lang="zh-CN" altLang="en-US" sz="2800" dirty="0">
                <a:solidFill>
                  <a:schemeClr val="tx1"/>
                </a:solidFill>
                <a:latin typeface="宋体" panose="02010600030101010101" pitchFamily="2" charset="-122"/>
                <a:ea typeface="宋体" panose="02010600030101010101" pitchFamily="2" charset="-122"/>
              </a:rPr>
              <a:t>的</a:t>
            </a:r>
            <a:r>
              <a:rPr lang="en-US" altLang="zh-CN" sz="2800" dirty="0">
                <a:solidFill>
                  <a:schemeClr val="tx1"/>
                </a:solidFill>
                <a:latin typeface="Times New Roman" panose="02020603050405020304" pitchFamily="18" charset="0"/>
                <a:ea typeface="宋体" panose="02010600030101010101" pitchFamily="2" charset="-122"/>
              </a:rPr>
              <a:t>5</a:t>
            </a:r>
            <a:r>
              <a:rPr lang="zh-CN" altLang="en-US" sz="2800" dirty="0">
                <a:solidFill>
                  <a:schemeClr val="tx1"/>
                </a:solidFill>
                <a:latin typeface="宋体" panose="02010600030101010101" pitchFamily="2" charset="-122"/>
                <a:ea typeface="宋体" panose="02010600030101010101" pitchFamily="2" charset="-122"/>
              </a:rPr>
              <a:t>个工件、</a:t>
            </a:r>
            <a:r>
              <a:rPr lang="en-US" altLang="zh-CN" sz="2800" dirty="0">
                <a:solidFill>
                  <a:schemeClr val="tx1"/>
                </a:solidFill>
                <a:latin typeface="Times New Roman" panose="02020603050405020304" pitchFamily="18" charset="0"/>
                <a:ea typeface="宋体" panose="02010600030101010101" pitchFamily="2" charset="-122"/>
              </a:rPr>
              <a:t>4</a:t>
            </a:r>
            <a:r>
              <a:rPr lang="zh-CN" altLang="en-US" sz="2800" dirty="0">
                <a:solidFill>
                  <a:schemeClr val="tx1"/>
                </a:solidFill>
                <a:latin typeface="宋体" panose="02010600030101010101" pitchFamily="2" charset="-122"/>
                <a:ea typeface="宋体" panose="02010600030101010101" pitchFamily="2" charset="-122"/>
              </a:rPr>
              <a:t>台机器问题。</a:t>
            </a:r>
            <a:r>
              <a:rPr lang="zh-CN" altLang="en-US" sz="2800" dirty="0">
                <a:solidFill>
                  <a:schemeClr val="tx1"/>
                </a:solidFill>
                <a:latin typeface="Times New Roman" panose="02020603050405020304" pitchFamily="18" charset="0"/>
                <a:ea typeface="宋体" panose="02010600030101010101" pitchFamily="2" charset="-122"/>
              </a:rPr>
              <a:t> </a:t>
            </a:r>
            <a:endParaRPr lang="zh-CN" altLang="en-US" sz="2800" dirty="0">
              <a:solidFill>
                <a:schemeClr val="tx1"/>
              </a:solidFill>
              <a:latin typeface="Times New Roman" panose="02020603050405020304" pitchFamily="18" charset="0"/>
              <a:ea typeface="宋体" panose="02010600030101010101" pitchFamily="2" charset="-122"/>
            </a:endParaRPr>
          </a:p>
        </p:txBody>
      </p:sp>
      <p:grpSp>
        <p:nvGrpSpPr>
          <p:cNvPr id="2" name="Group 112"/>
          <p:cNvGrpSpPr/>
          <p:nvPr/>
        </p:nvGrpSpPr>
        <p:grpSpPr>
          <a:xfrm>
            <a:off x="1828800" y="2362200"/>
            <a:ext cx="5562600" cy="3810000"/>
            <a:chOff x="1152" y="1488"/>
            <a:chExt cx="3504" cy="2400"/>
          </a:xfrm>
        </p:grpSpPr>
        <p:graphicFrame>
          <p:nvGraphicFramePr>
            <p:cNvPr id="130053" name="Object 0"/>
            <p:cNvGraphicFramePr/>
            <p:nvPr/>
          </p:nvGraphicFramePr>
          <p:xfrm>
            <a:off x="1680" y="1920"/>
            <a:ext cx="156" cy="240"/>
          </p:xfrm>
          <a:graphic>
            <a:graphicData uri="http://schemas.openxmlformats.org/presentationml/2006/ole">
              <mc:AlternateContent xmlns:mc="http://schemas.openxmlformats.org/markup-compatibility/2006">
                <mc:Choice xmlns:v="urn:schemas-microsoft-com:vml" Requires="v">
                  <p:oleObj spid="_x0000_s3155" name="" r:id="rId1" imgW="127000" imgH="190500" progId="Equation.3">
                    <p:embed/>
                  </p:oleObj>
                </mc:Choice>
                <mc:Fallback>
                  <p:oleObj name="" r:id="rId1" imgW="127000" imgH="190500" progId="Equation.3">
                    <p:embed/>
                    <p:pic>
                      <p:nvPicPr>
                        <p:cNvPr id="0" name="图片 3154"/>
                        <p:cNvPicPr/>
                        <p:nvPr/>
                      </p:nvPicPr>
                      <p:blipFill>
                        <a:blip r:embed="rId2"/>
                        <a:stretch>
                          <a:fillRect/>
                        </a:stretch>
                      </p:blipFill>
                      <p:spPr>
                        <a:xfrm>
                          <a:off x="1680" y="1920"/>
                          <a:ext cx="156" cy="240"/>
                        </a:xfrm>
                        <a:prstGeom prst="rect">
                          <a:avLst/>
                        </a:prstGeom>
                        <a:noFill/>
                        <a:ln w="38100">
                          <a:noFill/>
                          <a:miter/>
                        </a:ln>
                      </p:spPr>
                    </p:pic>
                  </p:oleObj>
                </mc:Fallback>
              </mc:AlternateContent>
            </a:graphicData>
          </a:graphic>
        </p:graphicFrame>
        <p:grpSp>
          <p:nvGrpSpPr>
            <p:cNvPr id="130054" name="Group 111"/>
            <p:cNvGrpSpPr/>
            <p:nvPr/>
          </p:nvGrpSpPr>
          <p:grpSpPr>
            <a:xfrm>
              <a:off x="1152" y="1488"/>
              <a:ext cx="3504" cy="2400"/>
              <a:chOff x="1152" y="1488"/>
              <a:chExt cx="3504" cy="2400"/>
            </a:xfrm>
          </p:grpSpPr>
          <p:graphicFrame>
            <p:nvGraphicFramePr>
              <p:cNvPr id="130055" name="Object 1"/>
              <p:cNvGraphicFramePr/>
              <p:nvPr/>
            </p:nvGraphicFramePr>
            <p:xfrm>
              <a:off x="2112" y="1872"/>
              <a:ext cx="255" cy="336"/>
            </p:xfrm>
            <a:graphic>
              <a:graphicData uri="http://schemas.openxmlformats.org/presentationml/2006/ole">
                <mc:AlternateContent xmlns:mc="http://schemas.openxmlformats.org/markup-compatibility/2006">
                  <mc:Choice xmlns:v="urn:schemas-microsoft-com:vml" Requires="v">
                    <p:oleObj spid="_x0000_s3158" name="" r:id="rId3" imgW="177800" imgH="241300" progId="Equation.3">
                      <p:embed/>
                    </p:oleObj>
                  </mc:Choice>
                  <mc:Fallback>
                    <p:oleObj name="" r:id="rId3" imgW="177800" imgH="241300" progId="Equation.3">
                      <p:embed/>
                      <p:pic>
                        <p:nvPicPr>
                          <p:cNvPr id="0" name="图片 3157"/>
                          <p:cNvPicPr/>
                          <p:nvPr/>
                        </p:nvPicPr>
                        <p:blipFill>
                          <a:blip r:embed="rId4"/>
                          <a:stretch>
                            <a:fillRect/>
                          </a:stretch>
                        </p:blipFill>
                        <p:spPr>
                          <a:xfrm>
                            <a:off x="2112" y="1872"/>
                            <a:ext cx="255" cy="336"/>
                          </a:xfrm>
                          <a:prstGeom prst="rect">
                            <a:avLst/>
                          </a:prstGeom>
                          <a:noFill/>
                          <a:ln w="38100">
                            <a:noFill/>
                            <a:miter/>
                          </a:ln>
                        </p:spPr>
                      </p:pic>
                    </p:oleObj>
                  </mc:Fallback>
                </mc:AlternateContent>
              </a:graphicData>
            </a:graphic>
          </p:graphicFrame>
          <p:graphicFrame>
            <p:nvGraphicFramePr>
              <p:cNvPr id="130056" name="Object 2"/>
              <p:cNvGraphicFramePr/>
              <p:nvPr/>
            </p:nvGraphicFramePr>
            <p:xfrm>
              <a:off x="2832" y="1872"/>
              <a:ext cx="268" cy="336"/>
            </p:xfrm>
            <a:graphic>
              <a:graphicData uri="http://schemas.openxmlformats.org/presentationml/2006/ole">
                <mc:AlternateContent xmlns:mc="http://schemas.openxmlformats.org/markup-compatibility/2006">
                  <mc:Choice xmlns:v="urn:schemas-microsoft-com:vml" Requires="v">
                    <p:oleObj spid="_x0000_s3156" name="" r:id="rId5" imgW="190500" imgH="241300" progId="Equation.3">
                      <p:embed/>
                    </p:oleObj>
                  </mc:Choice>
                  <mc:Fallback>
                    <p:oleObj name="" r:id="rId5" imgW="190500" imgH="241300" progId="Equation.3">
                      <p:embed/>
                      <p:pic>
                        <p:nvPicPr>
                          <p:cNvPr id="0" name="图片 3155"/>
                          <p:cNvPicPr/>
                          <p:nvPr/>
                        </p:nvPicPr>
                        <p:blipFill>
                          <a:blip r:embed="rId6"/>
                          <a:stretch>
                            <a:fillRect/>
                          </a:stretch>
                        </p:blipFill>
                        <p:spPr>
                          <a:xfrm>
                            <a:off x="2832" y="1872"/>
                            <a:ext cx="268" cy="336"/>
                          </a:xfrm>
                          <a:prstGeom prst="rect">
                            <a:avLst/>
                          </a:prstGeom>
                          <a:noFill/>
                          <a:ln w="38100">
                            <a:noFill/>
                            <a:miter/>
                          </a:ln>
                        </p:spPr>
                      </p:pic>
                    </p:oleObj>
                  </mc:Fallback>
                </mc:AlternateContent>
              </a:graphicData>
            </a:graphic>
          </p:graphicFrame>
          <p:graphicFrame>
            <p:nvGraphicFramePr>
              <p:cNvPr id="130057" name="Object 3"/>
              <p:cNvGraphicFramePr/>
              <p:nvPr/>
            </p:nvGraphicFramePr>
            <p:xfrm>
              <a:off x="3504" y="1872"/>
              <a:ext cx="269" cy="336"/>
            </p:xfrm>
            <a:graphic>
              <a:graphicData uri="http://schemas.openxmlformats.org/presentationml/2006/ole">
                <mc:AlternateContent xmlns:mc="http://schemas.openxmlformats.org/markup-compatibility/2006">
                  <mc:Choice xmlns:v="urn:schemas-microsoft-com:vml" Requires="v">
                    <p:oleObj spid="_x0000_s3157" name="" r:id="rId7" imgW="190500" imgH="241300" progId="Equation.3">
                      <p:embed/>
                    </p:oleObj>
                  </mc:Choice>
                  <mc:Fallback>
                    <p:oleObj name="" r:id="rId7" imgW="190500" imgH="241300" progId="Equation.3">
                      <p:embed/>
                      <p:pic>
                        <p:nvPicPr>
                          <p:cNvPr id="0" name="图片 3156"/>
                          <p:cNvPicPr/>
                          <p:nvPr/>
                        </p:nvPicPr>
                        <p:blipFill>
                          <a:blip r:embed="rId8"/>
                          <a:stretch>
                            <a:fillRect/>
                          </a:stretch>
                        </p:blipFill>
                        <p:spPr>
                          <a:xfrm>
                            <a:off x="3504" y="1872"/>
                            <a:ext cx="269" cy="336"/>
                          </a:xfrm>
                          <a:prstGeom prst="rect">
                            <a:avLst/>
                          </a:prstGeom>
                          <a:noFill/>
                          <a:ln w="38100">
                            <a:noFill/>
                            <a:miter/>
                          </a:ln>
                        </p:spPr>
                      </p:pic>
                    </p:oleObj>
                  </mc:Fallback>
                </mc:AlternateContent>
              </a:graphicData>
            </a:graphic>
          </p:graphicFrame>
          <p:graphicFrame>
            <p:nvGraphicFramePr>
              <p:cNvPr id="130058" name="Object 4"/>
              <p:cNvGraphicFramePr/>
              <p:nvPr/>
            </p:nvGraphicFramePr>
            <p:xfrm>
              <a:off x="4224" y="1872"/>
              <a:ext cx="269" cy="336"/>
            </p:xfrm>
            <a:graphic>
              <a:graphicData uri="http://schemas.openxmlformats.org/presentationml/2006/ole">
                <mc:AlternateContent xmlns:mc="http://schemas.openxmlformats.org/markup-compatibility/2006">
                  <mc:Choice xmlns:v="urn:schemas-microsoft-com:vml" Requires="v">
                    <p:oleObj spid="_x0000_s3159" name="" r:id="rId9" imgW="190500" imgH="241300" progId="Equation.3">
                      <p:embed/>
                    </p:oleObj>
                  </mc:Choice>
                  <mc:Fallback>
                    <p:oleObj name="" r:id="rId9" imgW="190500" imgH="241300" progId="Equation.3">
                      <p:embed/>
                      <p:pic>
                        <p:nvPicPr>
                          <p:cNvPr id="0" name="图片 3158"/>
                          <p:cNvPicPr/>
                          <p:nvPr/>
                        </p:nvPicPr>
                        <p:blipFill>
                          <a:blip r:embed="rId10"/>
                          <a:stretch>
                            <a:fillRect/>
                          </a:stretch>
                        </p:blipFill>
                        <p:spPr>
                          <a:xfrm>
                            <a:off x="4224" y="1872"/>
                            <a:ext cx="269" cy="336"/>
                          </a:xfrm>
                          <a:prstGeom prst="rect">
                            <a:avLst/>
                          </a:prstGeom>
                          <a:noFill/>
                          <a:ln w="38100">
                            <a:noFill/>
                            <a:miter/>
                          </a:ln>
                        </p:spPr>
                      </p:pic>
                    </p:oleObj>
                  </mc:Fallback>
                </mc:AlternateContent>
              </a:graphicData>
            </a:graphic>
          </p:graphicFrame>
          <p:grpSp>
            <p:nvGrpSpPr>
              <p:cNvPr id="130059" name="Group 110"/>
              <p:cNvGrpSpPr/>
              <p:nvPr/>
            </p:nvGrpSpPr>
            <p:grpSpPr>
              <a:xfrm>
                <a:off x="1152" y="1488"/>
                <a:ext cx="3504" cy="2400"/>
                <a:chOff x="1200" y="1488"/>
                <a:chExt cx="3504" cy="2400"/>
              </a:xfrm>
            </p:grpSpPr>
            <p:grpSp>
              <p:nvGrpSpPr>
                <p:cNvPr id="130060" name="Group 101"/>
                <p:cNvGrpSpPr/>
                <p:nvPr/>
              </p:nvGrpSpPr>
              <p:grpSpPr>
                <a:xfrm>
                  <a:off x="1200" y="1872"/>
                  <a:ext cx="3504" cy="2016"/>
                  <a:chOff x="-3" y="-3"/>
                  <a:chExt cx="2578" cy="2310"/>
                </a:xfrm>
              </p:grpSpPr>
              <p:grpSp>
                <p:nvGrpSpPr>
                  <p:cNvPr id="130061" name="Group 99"/>
                  <p:cNvGrpSpPr/>
                  <p:nvPr/>
                </p:nvGrpSpPr>
                <p:grpSpPr>
                  <a:xfrm>
                    <a:off x="0" y="0"/>
                    <a:ext cx="2572" cy="2304"/>
                    <a:chOff x="0" y="0"/>
                    <a:chExt cx="2572" cy="2304"/>
                  </a:xfrm>
                </p:grpSpPr>
                <p:grpSp>
                  <p:nvGrpSpPr>
                    <p:cNvPr id="130062" name="Group 40"/>
                    <p:cNvGrpSpPr/>
                    <p:nvPr/>
                  </p:nvGrpSpPr>
                  <p:grpSpPr>
                    <a:xfrm>
                      <a:off x="0" y="0"/>
                      <a:ext cx="478" cy="384"/>
                      <a:chOff x="0" y="0"/>
                      <a:chExt cx="478" cy="384"/>
                    </a:xfrm>
                  </p:grpSpPr>
                  <p:sp>
                    <p:nvSpPr>
                      <p:cNvPr id="130063" name="Rectangle 9"/>
                      <p:cNvSpPr/>
                      <p:nvPr/>
                    </p:nvSpPr>
                    <p:spPr>
                      <a:xfrm>
                        <a:off x="43" y="0"/>
                        <a:ext cx="392" cy="384"/>
                      </a:xfrm>
                      <a:prstGeom prst="rect">
                        <a:avLst/>
                      </a:prstGeom>
                      <a:noFill/>
                      <a:ln w="9525">
                        <a:noFill/>
                      </a:ln>
                    </p:spPr>
                    <p:txBody>
                      <a:bodyPr anchor="ctr" anchorCtr="0"/>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r>
                          <a:rPr lang="zh-CN" altLang="en-US" dirty="0">
                            <a:solidFill>
                              <a:schemeClr val="tx1"/>
                            </a:solidFill>
                            <a:latin typeface="Times New Roman" panose="02020603050405020304" pitchFamily="18" charset="0"/>
                            <a:ea typeface="宋体" panose="02010600030101010101" pitchFamily="2" charset="-122"/>
                          </a:rPr>
                          <a:t>工件</a:t>
                        </a:r>
                        <a:endParaRPr lang="zh-CN" altLang="en-US" dirty="0">
                          <a:solidFill>
                            <a:schemeClr val="tx1"/>
                          </a:solidFill>
                          <a:latin typeface="Times New Roman" panose="02020603050405020304" pitchFamily="18" charset="0"/>
                          <a:ea typeface="宋体" panose="02010600030101010101" pitchFamily="2" charset="-122"/>
                        </a:endParaRPr>
                      </a:p>
                      <a:p>
                        <a:pPr algn="ctr" eaLnBrk="0" hangingPunct="0"/>
                        <a:endParaRPr lang="en-US" altLang="zh-CN" dirty="0">
                          <a:solidFill>
                            <a:schemeClr val="tx1"/>
                          </a:solidFill>
                          <a:latin typeface="Times New Roman" panose="02020603050405020304" pitchFamily="18" charset="0"/>
                          <a:ea typeface="宋体" panose="02010600030101010101" pitchFamily="2" charset="-122"/>
                        </a:endParaRPr>
                      </a:p>
                    </p:txBody>
                  </p:sp>
                  <p:sp>
                    <p:nvSpPr>
                      <p:cNvPr id="130064" name="Rectangle 39"/>
                      <p:cNvSpPr/>
                      <p:nvPr/>
                    </p:nvSpPr>
                    <p:spPr>
                      <a:xfrm>
                        <a:off x="0" y="0"/>
                        <a:ext cx="478" cy="384"/>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宋体" panose="02010600030101010101" pitchFamily="2" charset="-122"/>
                          <a:ea typeface="宋体" panose="02010600030101010101" pitchFamily="2" charset="-122"/>
                        </a:endParaRPr>
                      </a:p>
                    </p:txBody>
                  </p:sp>
                </p:grpSp>
                <p:grpSp>
                  <p:nvGrpSpPr>
                    <p:cNvPr id="130065" name="Group 42"/>
                    <p:cNvGrpSpPr/>
                    <p:nvPr/>
                  </p:nvGrpSpPr>
                  <p:grpSpPr>
                    <a:xfrm>
                      <a:off x="478" y="0"/>
                      <a:ext cx="540" cy="384"/>
                      <a:chOff x="478" y="0"/>
                      <a:chExt cx="540" cy="384"/>
                    </a:xfrm>
                  </p:grpSpPr>
                  <p:sp>
                    <p:nvSpPr>
                      <p:cNvPr id="130066" name="Rectangle 10"/>
                      <p:cNvSpPr>
                        <a:spLocks noTextEdit="1"/>
                      </p:cNvSpPr>
                      <p:nvPr/>
                    </p:nvSpPr>
                    <p:spPr>
                      <a:xfrm>
                        <a:off x="521" y="0"/>
                        <a:ext cx="454" cy="384"/>
                      </a:xfrm>
                      <a:prstGeom prst="rect">
                        <a:avLst/>
                      </a:prstGeom>
                      <a:noFill/>
                      <a:ln w="9525">
                        <a:noFill/>
                      </a:ln>
                    </p:spPr>
                    <p:txBody>
                      <a:bodyPr anchor="t" anchorCtr="0"/>
                      <a:p>
                        <a:endParaRPr lang="zh-CN" altLang="en-US">
                          <a:latin typeface="宋体" panose="02010600030101010101" pitchFamily="2" charset="-122"/>
                          <a:ea typeface="宋体" panose="02010600030101010101" pitchFamily="2" charset="-122"/>
                        </a:endParaRPr>
                      </a:p>
                    </p:txBody>
                  </p:sp>
                  <p:sp>
                    <p:nvSpPr>
                      <p:cNvPr id="130067" name="Rectangle 41"/>
                      <p:cNvSpPr/>
                      <p:nvPr/>
                    </p:nvSpPr>
                    <p:spPr>
                      <a:xfrm>
                        <a:off x="478" y="0"/>
                        <a:ext cx="540" cy="384"/>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宋体" panose="02010600030101010101" pitchFamily="2" charset="-122"/>
                          <a:ea typeface="宋体" panose="02010600030101010101" pitchFamily="2" charset="-122"/>
                        </a:endParaRPr>
                      </a:p>
                    </p:txBody>
                  </p:sp>
                </p:grpSp>
                <p:grpSp>
                  <p:nvGrpSpPr>
                    <p:cNvPr id="130068" name="Group 44"/>
                    <p:cNvGrpSpPr/>
                    <p:nvPr/>
                  </p:nvGrpSpPr>
                  <p:grpSpPr>
                    <a:xfrm>
                      <a:off x="1018" y="0"/>
                      <a:ext cx="518" cy="384"/>
                      <a:chOff x="1018" y="0"/>
                      <a:chExt cx="518" cy="384"/>
                    </a:xfrm>
                  </p:grpSpPr>
                  <p:sp>
                    <p:nvSpPr>
                      <p:cNvPr id="130069" name="Rectangle 11"/>
                      <p:cNvSpPr>
                        <a:spLocks noTextEdit="1"/>
                      </p:cNvSpPr>
                      <p:nvPr/>
                    </p:nvSpPr>
                    <p:spPr>
                      <a:xfrm>
                        <a:off x="1061" y="0"/>
                        <a:ext cx="432" cy="384"/>
                      </a:xfrm>
                      <a:prstGeom prst="rect">
                        <a:avLst/>
                      </a:prstGeom>
                      <a:noFill/>
                      <a:ln w="9525">
                        <a:noFill/>
                      </a:ln>
                    </p:spPr>
                    <p:txBody>
                      <a:bodyPr anchor="t" anchorCtr="0"/>
                      <a:p>
                        <a:endParaRPr lang="zh-CN" altLang="en-US">
                          <a:latin typeface="宋体" panose="02010600030101010101" pitchFamily="2" charset="-122"/>
                          <a:ea typeface="宋体" panose="02010600030101010101" pitchFamily="2" charset="-122"/>
                        </a:endParaRPr>
                      </a:p>
                    </p:txBody>
                  </p:sp>
                  <p:sp>
                    <p:nvSpPr>
                      <p:cNvPr id="130070" name="Rectangle 43"/>
                      <p:cNvSpPr/>
                      <p:nvPr/>
                    </p:nvSpPr>
                    <p:spPr>
                      <a:xfrm>
                        <a:off x="1018" y="0"/>
                        <a:ext cx="518" cy="384"/>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宋体" panose="02010600030101010101" pitchFamily="2" charset="-122"/>
                          <a:ea typeface="宋体" panose="02010600030101010101" pitchFamily="2" charset="-122"/>
                        </a:endParaRPr>
                      </a:p>
                    </p:txBody>
                  </p:sp>
                </p:grpSp>
                <p:grpSp>
                  <p:nvGrpSpPr>
                    <p:cNvPr id="130071" name="Group 46"/>
                    <p:cNvGrpSpPr/>
                    <p:nvPr/>
                  </p:nvGrpSpPr>
                  <p:grpSpPr>
                    <a:xfrm>
                      <a:off x="1536" y="0"/>
                      <a:ext cx="518" cy="384"/>
                      <a:chOff x="1536" y="0"/>
                      <a:chExt cx="518" cy="384"/>
                    </a:xfrm>
                  </p:grpSpPr>
                  <p:sp>
                    <p:nvSpPr>
                      <p:cNvPr id="130072" name="Rectangle 12"/>
                      <p:cNvSpPr>
                        <a:spLocks noTextEdit="1"/>
                      </p:cNvSpPr>
                      <p:nvPr/>
                    </p:nvSpPr>
                    <p:spPr>
                      <a:xfrm>
                        <a:off x="1579" y="0"/>
                        <a:ext cx="432" cy="384"/>
                      </a:xfrm>
                      <a:prstGeom prst="rect">
                        <a:avLst/>
                      </a:prstGeom>
                      <a:noFill/>
                      <a:ln w="9525">
                        <a:noFill/>
                      </a:ln>
                    </p:spPr>
                    <p:txBody>
                      <a:bodyPr anchor="t" anchorCtr="0"/>
                      <a:p>
                        <a:endParaRPr lang="zh-CN" altLang="en-US">
                          <a:latin typeface="宋体" panose="02010600030101010101" pitchFamily="2" charset="-122"/>
                          <a:ea typeface="宋体" panose="02010600030101010101" pitchFamily="2" charset="-122"/>
                        </a:endParaRPr>
                      </a:p>
                    </p:txBody>
                  </p:sp>
                  <p:sp>
                    <p:nvSpPr>
                      <p:cNvPr id="130073" name="Rectangle 45"/>
                      <p:cNvSpPr/>
                      <p:nvPr/>
                    </p:nvSpPr>
                    <p:spPr>
                      <a:xfrm>
                        <a:off x="1536" y="0"/>
                        <a:ext cx="518" cy="384"/>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宋体" panose="02010600030101010101" pitchFamily="2" charset="-122"/>
                          <a:ea typeface="宋体" panose="02010600030101010101" pitchFamily="2" charset="-122"/>
                        </a:endParaRPr>
                      </a:p>
                    </p:txBody>
                  </p:sp>
                </p:grpSp>
                <p:grpSp>
                  <p:nvGrpSpPr>
                    <p:cNvPr id="130074" name="Group 48"/>
                    <p:cNvGrpSpPr/>
                    <p:nvPr/>
                  </p:nvGrpSpPr>
                  <p:grpSpPr>
                    <a:xfrm>
                      <a:off x="2054" y="0"/>
                      <a:ext cx="518" cy="384"/>
                      <a:chOff x="2054" y="0"/>
                      <a:chExt cx="518" cy="384"/>
                    </a:xfrm>
                  </p:grpSpPr>
                  <p:sp>
                    <p:nvSpPr>
                      <p:cNvPr id="130075" name="Rectangle 13"/>
                      <p:cNvSpPr>
                        <a:spLocks noTextEdit="1"/>
                      </p:cNvSpPr>
                      <p:nvPr/>
                    </p:nvSpPr>
                    <p:spPr>
                      <a:xfrm>
                        <a:off x="2097" y="0"/>
                        <a:ext cx="432" cy="384"/>
                      </a:xfrm>
                      <a:prstGeom prst="rect">
                        <a:avLst/>
                      </a:prstGeom>
                      <a:noFill/>
                      <a:ln w="9525">
                        <a:noFill/>
                      </a:ln>
                    </p:spPr>
                    <p:txBody>
                      <a:bodyPr anchor="t" anchorCtr="0"/>
                      <a:p>
                        <a:endParaRPr lang="zh-CN" altLang="en-US">
                          <a:latin typeface="宋体" panose="02010600030101010101" pitchFamily="2" charset="-122"/>
                          <a:ea typeface="宋体" panose="02010600030101010101" pitchFamily="2" charset="-122"/>
                        </a:endParaRPr>
                      </a:p>
                    </p:txBody>
                  </p:sp>
                  <p:sp>
                    <p:nvSpPr>
                      <p:cNvPr id="130076" name="Rectangle 47"/>
                      <p:cNvSpPr/>
                      <p:nvPr/>
                    </p:nvSpPr>
                    <p:spPr>
                      <a:xfrm>
                        <a:off x="2054" y="0"/>
                        <a:ext cx="518" cy="384"/>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宋体" panose="02010600030101010101" pitchFamily="2" charset="-122"/>
                          <a:ea typeface="宋体" panose="02010600030101010101" pitchFamily="2" charset="-122"/>
                        </a:endParaRPr>
                      </a:p>
                    </p:txBody>
                  </p:sp>
                </p:grpSp>
                <p:grpSp>
                  <p:nvGrpSpPr>
                    <p:cNvPr id="130077" name="Group 50"/>
                    <p:cNvGrpSpPr/>
                    <p:nvPr/>
                  </p:nvGrpSpPr>
                  <p:grpSpPr>
                    <a:xfrm>
                      <a:off x="0" y="384"/>
                      <a:ext cx="478" cy="384"/>
                      <a:chOff x="0" y="384"/>
                      <a:chExt cx="478" cy="384"/>
                    </a:xfrm>
                  </p:grpSpPr>
                  <p:sp>
                    <p:nvSpPr>
                      <p:cNvPr id="130078" name="Rectangle 14"/>
                      <p:cNvSpPr/>
                      <p:nvPr/>
                    </p:nvSpPr>
                    <p:spPr>
                      <a:xfrm>
                        <a:off x="43" y="384"/>
                        <a:ext cx="392" cy="384"/>
                      </a:xfrm>
                      <a:prstGeom prst="rect">
                        <a:avLst/>
                      </a:prstGeom>
                      <a:noFill/>
                      <a:ln w="9525">
                        <a:noFill/>
                      </a:ln>
                    </p:spPr>
                    <p:txBody>
                      <a:bodyPr anchor="ctr" anchorCtr="0"/>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r>
                          <a:rPr lang="en-US" altLang="zh-CN" sz="2800" dirty="0">
                            <a:solidFill>
                              <a:schemeClr val="tx1"/>
                            </a:solidFill>
                            <a:latin typeface="Times New Roman" panose="02020603050405020304" pitchFamily="18" charset="0"/>
                            <a:ea typeface="宋体" panose="02010600030101010101" pitchFamily="2" charset="-122"/>
                          </a:rPr>
                          <a:t>1</a:t>
                        </a:r>
                        <a:endParaRPr lang="en-US" altLang="zh-CN" sz="2800" dirty="0">
                          <a:solidFill>
                            <a:schemeClr val="tx1"/>
                          </a:solidFill>
                          <a:latin typeface="Times New Roman" panose="02020603050405020304" pitchFamily="18" charset="0"/>
                          <a:ea typeface="宋体" panose="02010600030101010101" pitchFamily="2" charset="-122"/>
                        </a:endParaRPr>
                      </a:p>
                      <a:p>
                        <a:pPr algn="ctr" eaLnBrk="0" hangingPunct="0"/>
                        <a:endParaRPr lang="en-US" altLang="zh-CN" sz="2800" dirty="0">
                          <a:solidFill>
                            <a:schemeClr val="tx1"/>
                          </a:solidFill>
                          <a:latin typeface="Times New Roman" panose="02020603050405020304" pitchFamily="18" charset="0"/>
                          <a:ea typeface="宋体" panose="02010600030101010101" pitchFamily="2" charset="-122"/>
                        </a:endParaRPr>
                      </a:p>
                    </p:txBody>
                  </p:sp>
                  <p:sp>
                    <p:nvSpPr>
                      <p:cNvPr id="130079" name="Rectangle 49"/>
                      <p:cNvSpPr/>
                      <p:nvPr/>
                    </p:nvSpPr>
                    <p:spPr>
                      <a:xfrm>
                        <a:off x="0" y="384"/>
                        <a:ext cx="478" cy="384"/>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宋体" panose="02010600030101010101" pitchFamily="2" charset="-122"/>
                          <a:ea typeface="宋体" panose="02010600030101010101" pitchFamily="2" charset="-122"/>
                        </a:endParaRPr>
                      </a:p>
                    </p:txBody>
                  </p:sp>
                </p:grpSp>
                <p:grpSp>
                  <p:nvGrpSpPr>
                    <p:cNvPr id="130080" name="Group 52"/>
                    <p:cNvGrpSpPr/>
                    <p:nvPr/>
                  </p:nvGrpSpPr>
                  <p:grpSpPr>
                    <a:xfrm>
                      <a:off x="478" y="384"/>
                      <a:ext cx="540" cy="384"/>
                      <a:chOff x="478" y="384"/>
                      <a:chExt cx="540" cy="384"/>
                    </a:xfrm>
                  </p:grpSpPr>
                  <p:sp>
                    <p:nvSpPr>
                      <p:cNvPr id="130081" name="Rectangle 15"/>
                      <p:cNvSpPr/>
                      <p:nvPr/>
                    </p:nvSpPr>
                    <p:spPr>
                      <a:xfrm>
                        <a:off x="521" y="384"/>
                        <a:ext cx="454" cy="384"/>
                      </a:xfrm>
                      <a:prstGeom prst="rect">
                        <a:avLst/>
                      </a:prstGeom>
                      <a:noFill/>
                      <a:ln w="9525">
                        <a:noFill/>
                      </a:ln>
                    </p:spPr>
                    <p:txBody>
                      <a:bodyPr anchor="ctr" anchorCtr="0"/>
                      <a:p>
                        <a:pPr algn="ctr"/>
                        <a:endParaRPr lang="en-US" altLang="zh-CN" sz="2800" dirty="0">
                          <a:solidFill>
                            <a:schemeClr val="tx1"/>
                          </a:solidFill>
                          <a:latin typeface="Times New Roman" panose="02020603050405020304" pitchFamily="18" charset="0"/>
                          <a:ea typeface="宋体" panose="02010600030101010101" pitchFamily="2" charset="-122"/>
                        </a:endParaRPr>
                      </a:p>
                      <a:p>
                        <a:pPr algn="ctr"/>
                        <a:r>
                          <a:rPr lang="en-US" altLang="zh-CN" sz="2800" dirty="0">
                            <a:solidFill>
                              <a:schemeClr val="tx1"/>
                            </a:solidFill>
                            <a:latin typeface="Times New Roman" panose="02020603050405020304" pitchFamily="18" charset="0"/>
                            <a:ea typeface="宋体" panose="02010600030101010101" pitchFamily="2" charset="-122"/>
                          </a:rPr>
                          <a:t>31</a:t>
                        </a:r>
                        <a:endParaRPr lang="en-US" altLang="zh-CN" sz="2800" dirty="0">
                          <a:solidFill>
                            <a:schemeClr val="tx1"/>
                          </a:solidFill>
                          <a:latin typeface="Times New Roman" panose="02020603050405020304" pitchFamily="18" charset="0"/>
                          <a:ea typeface="宋体" panose="02010600030101010101" pitchFamily="2" charset="-122"/>
                        </a:endParaRPr>
                      </a:p>
                      <a:p>
                        <a:pPr algn="ctr" eaLnBrk="0" hangingPunct="0"/>
                        <a:endParaRPr lang="en-US" altLang="zh-CN" sz="2800" dirty="0">
                          <a:solidFill>
                            <a:schemeClr val="tx1"/>
                          </a:solidFill>
                          <a:latin typeface="Times New Roman" panose="02020603050405020304" pitchFamily="18" charset="0"/>
                          <a:ea typeface="宋体" panose="02010600030101010101" pitchFamily="2" charset="-122"/>
                        </a:endParaRPr>
                      </a:p>
                    </p:txBody>
                  </p:sp>
                  <p:sp>
                    <p:nvSpPr>
                      <p:cNvPr id="130082" name="Rectangle 51"/>
                      <p:cNvSpPr/>
                      <p:nvPr/>
                    </p:nvSpPr>
                    <p:spPr>
                      <a:xfrm>
                        <a:off x="478" y="384"/>
                        <a:ext cx="540" cy="384"/>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宋体" panose="02010600030101010101" pitchFamily="2" charset="-122"/>
                          <a:ea typeface="宋体" panose="02010600030101010101" pitchFamily="2" charset="-122"/>
                        </a:endParaRPr>
                      </a:p>
                    </p:txBody>
                  </p:sp>
                </p:grpSp>
                <p:grpSp>
                  <p:nvGrpSpPr>
                    <p:cNvPr id="130083" name="Group 54"/>
                    <p:cNvGrpSpPr/>
                    <p:nvPr/>
                  </p:nvGrpSpPr>
                  <p:grpSpPr>
                    <a:xfrm>
                      <a:off x="1018" y="384"/>
                      <a:ext cx="518" cy="384"/>
                      <a:chOff x="1018" y="384"/>
                      <a:chExt cx="518" cy="384"/>
                    </a:xfrm>
                  </p:grpSpPr>
                  <p:sp>
                    <p:nvSpPr>
                      <p:cNvPr id="130084" name="Rectangle 16"/>
                      <p:cNvSpPr/>
                      <p:nvPr/>
                    </p:nvSpPr>
                    <p:spPr>
                      <a:xfrm>
                        <a:off x="1061" y="384"/>
                        <a:ext cx="432" cy="384"/>
                      </a:xfrm>
                      <a:prstGeom prst="rect">
                        <a:avLst/>
                      </a:prstGeom>
                      <a:noFill/>
                      <a:ln w="9525">
                        <a:noFill/>
                      </a:ln>
                    </p:spPr>
                    <p:txBody>
                      <a:bodyPr anchor="ctr" anchorCtr="0"/>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r>
                          <a:rPr lang="en-US" altLang="zh-CN" sz="2800" dirty="0">
                            <a:solidFill>
                              <a:schemeClr val="tx1"/>
                            </a:solidFill>
                            <a:latin typeface="Times New Roman" panose="02020603050405020304" pitchFamily="18" charset="0"/>
                            <a:ea typeface="宋体" panose="02010600030101010101" pitchFamily="2" charset="-122"/>
                          </a:rPr>
                          <a:t>41</a:t>
                        </a:r>
                        <a:endParaRPr lang="en-US" altLang="zh-CN" sz="2800" dirty="0">
                          <a:solidFill>
                            <a:schemeClr val="tx1"/>
                          </a:solidFill>
                          <a:latin typeface="Times New Roman" panose="02020603050405020304" pitchFamily="18" charset="0"/>
                          <a:ea typeface="宋体" panose="02010600030101010101" pitchFamily="2" charset="-122"/>
                        </a:endParaRPr>
                      </a:p>
                      <a:p>
                        <a:pPr algn="ctr" eaLnBrk="0" hangingPunct="0"/>
                        <a:endParaRPr lang="en-US" altLang="zh-CN" sz="2800" dirty="0">
                          <a:solidFill>
                            <a:schemeClr val="tx1"/>
                          </a:solidFill>
                          <a:latin typeface="Times New Roman" panose="02020603050405020304" pitchFamily="18" charset="0"/>
                          <a:ea typeface="宋体" panose="02010600030101010101" pitchFamily="2" charset="-122"/>
                        </a:endParaRPr>
                      </a:p>
                    </p:txBody>
                  </p:sp>
                  <p:sp>
                    <p:nvSpPr>
                      <p:cNvPr id="130085" name="Rectangle 53"/>
                      <p:cNvSpPr/>
                      <p:nvPr/>
                    </p:nvSpPr>
                    <p:spPr>
                      <a:xfrm>
                        <a:off x="1018" y="384"/>
                        <a:ext cx="518" cy="384"/>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宋体" panose="02010600030101010101" pitchFamily="2" charset="-122"/>
                          <a:ea typeface="宋体" panose="02010600030101010101" pitchFamily="2" charset="-122"/>
                        </a:endParaRPr>
                      </a:p>
                    </p:txBody>
                  </p:sp>
                </p:grpSp>
                <p:grpSp>
                  <p:nvGrpSpPr>
                    <p:cNvPr id="130086" name="Group 56"/>
                    <p:cNvGrpSpPr/>
                    <p:nvPr/>
                  </p:nvGrpSpPr>
                  <p:grpSpPr>
                    <a:xfrm>
                      <a:off x="1536" y="384"/>
                      <a:ext cx="518" cy="384"/>
                      <a:chOff x="1536" y="384"/>
                      <a:chExt cx="518" cy="384"/>
                    </a:xfrm>
                  </p:grpSpPr>
                  <p:sp>
                    <p:nvSpPr>
                      <p:cNvPr id="130087" name="Rectangle 17"/>
                      <p:cNvSpPr/>
                      <p:nvPr/>
                    </p:nvSpPr>
                    <p:spPr>
                      <a:xfrm>
                        <a:off x="1579" y="384"/>
                        <a:ext cx="432" cy="384"/>
                      </a:xfrm>
                      <a:prstGeom prst="rect">
                        <a:avLst/>
                      </a:prstGeom>
                      <a:noFill/>
                      <a:ln w="9525">
                        <a:noFill/>
                      </a:ln>
                    </p:spPr>
                    <p:txBody>
                      <a:bodyPr anchor="ctr" anchorCtr="0"/>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r>
                          <a:rPr lang="en-US" altLang="zh-CN" sz="2800" dirty="0">
                            <a:solidFill>
                              <a:schemeClr val="tx1"/>
                            </a:solidFill>
                            <a:latin typeface="Times New Roman" panose="02020603050405020304" pitchFamily="18" charset="0"/>
                            <a:ea typeface="宋体" panose="02010600030101010101" pitchFamily="2" charset="-122"/>
                          </a:rPr>
                          <a:t>25</a:t>
                        </a:r>
                        <a:endParaRPr lang="en-US" altLang="zh-CN" sz="2800" dirty="0">
                          <a:solidFill>
                            <a:schemeClr val="tx1"/>
                          </a:solidFill>
                          <a:latin typeface="Times New Roman" panose="02020603050405020304" pitchFamily="18" charset="0"/>
                          <a:ea typeface="宋体" panose="02010600030101010101" pitchFamily="2" charset="-122"/>
                        </a:endParaRPr>
                      </a:p>
                      <a:p>
                        <a:pPr algn="ctr" eaLnBrk="0" hangingPunct="0"/>
                        <a:endParaRPr lang="en-US" altLang="zh-CN" dirty="0">
                          <a:solidFill>
                            <a:schemeClr val="tx1"/>
                          </a:solidFill>
                          <a:latin typeface="Times New Roman" panose="02020603050405020304" pitchFamily="18" charset="0"/>
                          <a:ea typeface="宋体" panose="02010600030101010101" pitchFamily="2" charset="-122"/>
                        </a:endParaRPr>
                      </a:p>
                    </p:txBody>
                  </p:sp>
                  <p:sp>
                    <p:nvSpPr>
                      <p:cNvPr id="130088" name="Rectangle 55"/>
                      <p:cNvSpPr/>
                      <p:nvPr/>
                    </p:nvSpPr>
                    <p:spPr>
                      <a:xfrm>
                        <a:off x="1536" y="384"/>
                        <a:ext cx="518" cy="384"/>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宋体" panose="02010600030101010101" pitchFamily="2" charset="-122"/>
                          <a:ea typeface="宋体" panose="02010600030101010101" pitchFamily="2" charset="-122"/>
                        </a:endParaRPr>
                      </a:p>
                    </p:txBody>
                  </p:sp>
                </p:grpSp>
                <p:grpSp>
                  <p:nvGrpSpPr>
                    <p:cNvPr id="130089" name="Group 58"/>
                    <p:cNvGrpSpPr/>
                    <p:nvPr/>
                  </p:nvGrpSpPr>
                  <p:grpSpPr>
                    <a:xfrm>
                      <a:off x="2054" y="384"/>
                      <a:ext cx="518" cy="384"/>
                      <a:chOff x="2054" y="384"/>
                      <a:chExt cx="518" cy="384"/>
                    </a:xfrm>
                  </p:grpSpPr>
                  <p:sp>
                    <p:nvSpPr>
                      <p:cNvPr id="130090" name="Rectangle 18"/>
                      <p:cNvSpPr/>
                      <p:nvPr/>
                    </p:nvSpPr>
                    <p:spPr>
                      <a:xfrm>
                        <a:off x="2097" y="384"/>
                        <a:ext cx="432" cy="384"/>
                      </a:xfrm>
                      <a:prstGeom prst="rect">
                        <a:avLst/>
                      </a:prstGeom>
                      <a:noFill/>
                      <a:ln w="9525">
                        <a:noFill/>
                      </a:ln>
                    </p:spPr>
                    <p:txBody>
                      <a:bodyPr anchor="ctr" anchorCtr="0"/>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r>
                          <a:rPr lang="en-US" altLang="zh-CN" sz="2800" dirty="0">
                            <a:solidFill>
                              <a:schemeClr val="tx1"/>
                            </a:solidFill>
                            <a:latin typeface="Times New Roman" panose="02020603050405020304" pitchFamily="18" charset="0"/>
                            <a:ea typeface="宋体" panose="02010600030101010101" pitchFamily="2" charset="-122"/>
                          </a:rPr>
                          <a:t>30</a:t>
                        </a:r>
                        <a:endParaRPr lang="en-US" altLang="zh-CN" sz="2800" dirty="0">
                          <a:solidFill>
                            <a:schemeClr val="tx1"/>
                          </a:solidFill>
                          <a:latin typeface="Times New Roman" panose="02020603050405020304" pitchFamily="18" charset="0"/>
                          <a:ea typeface="宋体" panose="02010600030101010101" pitchFamily="2" charset="-122"/>
                        </a:endParaRPr>
                      </a:p>
                      <a:p>
                        <a:pPr algn="ctr" eaLnBrk="0" hangingPunct="0"/>
                        <a:endParaRPr lang="en-US" altLang="zh-CN" dirty="0">
                          <a:solidFill>
                            <a:schemeClr val="tx1"/>
                          </a:solidFill>
                          <a:latin typeface="Times New Roman" panose="02020603050405020304" pitchFamily="18" charset="0"/>
                          <a:ea typeface="宋体" panose="02010600030101010101" pitchFamily="2" charset="-122"/>
                        </a:endParaRPr>
                      </a:p>
                    </p:txBody>
                  </p:sp>
                  <p:sp>
                    <p:nvSpPr>
                      <p:cNvPr id="130091" name="Rectangle 57"/>
                      <p:cNvSpPr/>
                      <p:nvPr/>
                    </p:nvSpPr>
                    <p:spPr>
                      <a:xfrm>
                        <a:off x="2054" y="384"/>
                        <a:ext cx="518" cy="384"/>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宋体" panose="02010600030101010101" pitchFamily="2" charset="-122"/>
                          <a:ea typeface="宋体" panose="02010600030101010101" pitchFamily="2" charset="-122"/>
                        </a:endParaRPr>
                      </a:p>
                    </p:txBody>
                  </p:sp>
                </p:grpSp>
                <p:grpSp>
                  <p:nvGrpSpPr>
                    <p:cNvPr id="130092" name="Group 60"/>
                    <p:cNvGrpSpPr/>
                    <p:nvPr/>
                  </p:nvGrpSpPr>
                  <p:grpSpPr>
                    <a:xfrm>
                      <a:off x="0" y="768"/>
                      <a:ext cx="478" cy="384"/>
                      <a:chOff x="0" y="768"/>
                      <a:chExt cx="478" cy="384"/>
                    </a:xfrm>
                  </p:grpSpPr>
                  <p:sp>
                    <p:nvSpPr>
                      <p:cNvPr id="130093" name="Rectangle 19"/>
                      <p:cNvSpPr/>
                      <p:nvPr/>
                    </p:nvSpPr>
                    <p:spPr>
                      <a:xfrm>
                        <a:off x="43" y="768"/>
                        <a:ext cx="392" cy="384"/>
                      </a:xfrm>
                      <a:prstGeom prst="rect">
                        <a:avLst/>
                      </a:prstGeom>
                      <a:noFill/>
                      <a:ln w="9525">
                        <a:noFill/>
                      </a:ln>
                    </p:spPr>
                    <p:txBody>
                      <a:bodyPr anchor="ctr" anchorCtr="0"/>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r>
                          <a:rPr lang="en-US" altLang="zh-CN" sz="2800" dirty="0">
                            <a:solidFill>
                              <a:schemeClr val="tx1"/>
                            </a:solidFill>
                            <a:latin typeface="Times New Roman" panose="02020603050405020304" pitchFamily="18" charset="0"/>
                            <a:ea typeface="宋体" panose="02010600030101010101" pitchFamily="2" charset="-122"/>
                          </a:rPr>
                          <a:t>2</a:t>
                        </a:r>
                        <a:endParaRPr lang="en-US" altLang="zh-CN" sz="2800" dirty="0">
                          <a:solidFill>
                            <a:schemeClr val="tx1"/>
                          </a:solidFill>
                          <a:latin typeface="Times New Roman" panose="02020603050405020304" pitchFamily="18" charset="0"/>
                          <a:ea typeface="宋体" panose="02010600030101010101" pitchFamily="2" charset="-122"/>
                        </a:endParaRPr>
                      </a:p>
                      <a:p>
                        <a:pPr algn="ctr" eaLnBrk="0" hangingPunct="0"/>
                        <a:endParaRPr lang="en-US" altLang="zh-CN" sz="2800" dirty="0">
                          <a:solidFill>
                            <a:schemeClr val="tx1"/>
                          </a:solidFill>
                          <a:latin typeface="Times New Roman" panose="02020603050405020304" pitchFamily="18" charset="0"/>
                          <a:ea typeface="宋体" panose="02010600030101010101" pitchFamily="2" charset="-122"/>
                        </a:endParaRPr>
                      </a:p>
                    </p:txBody>
                  </p:sp>
                  <p:sp>
                    <p:nvSpPr>
                      <p:cNvPr id="130094" name="Rectangle 59"/>
                      <p:cNvSpPr/>
                      <p:nvPr/>
                    </p:nvSpPr>
                    <p:spPr>
                      <a:xfrm>
                        <a:off x="0" y="768"/>
                        <a:ext cx="478" cy="384"/>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宋体" panose="02010600030101010101" pitchFamily="2" charset="-122"/>
                          <a:ea typeface="宋体" panose="02010600030101010101" pitchFamily="2" charset="-122"/>
                        </a:endParaRPr>
                      </a:p>
                    </p:txBody>
                  </p:sp>
                </p:grpSp>
                <p:grpSp>
                  <p:nvGrpSpPr>
                    <p:cNvPr id="130095" name="Group 62"/>
                    <p:cNvGrpSpPr/>
                    <p:nvPr/>
                  </p:nvGrpSpPr>
                  <p:grpSpPr>
                    <a:xfrm>
                      <a:off x="478" y="768"/>
                      <a:ext cx="540" cy="384"/>
                      <a:chOff x="478" y="768"/>
                      <a:chExt cx="540" cy="384"/>
                    </a:xfrm>
                  </p:grpSpPr>
                  <p:sp>
                    <p:nvSpPr>
                      <p:cNvPr id="130096" name="Rectangle 20"/>
                      <p:cNvSpPr/>
                      <p:nvPr/>
                    </p:nvSpPr>
                    <p:spPr>
                      <a:xfrm>
                        <a:off x="521" y="768"/>
                        <a:ext cx="454" cy="384"/>
                      </a:xfrm>
                      <a:prstGeom prst="rect">
                        <a:avLst/>
                      </a:prstGeom>
                      <a:noFill/>
                      <a:ln w="9525">
                        <a:noFill/>
                      </a:ln>
                    </p:spPr>
                    <p:txBody>
                      <a:bodyPr anchor="ctr" anchorCtr="0"/>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r>
                          <a:rPr lang="en-US" altLang="zh-CN" sz="2800" dirty="0">
                            <a:solidFill>
                              <a:schemeClr val="tx1"/>
                            </a:solidFill>
                            <a:latin typeface="Times New Roman" panose="02020603050405020304" pitchFamily="18" charset="0"/>
                            <a:ea typeface="宋体" panose="02010600030101010101" pitchFamily="2" charset="-122"/>
                          </a:rPr>
                          <a:t>19</a:t>
                        </a:r>
                        <a:endParaRPr lang="en-US" altLang="zh-CN" sz="2800" dirty="0">
                          <a:solidFill>
                            <a:schemeClr val="tx1"/>
                          </a:solidFill>
                          <a:latin typeface="Times New Roman" panose="02020603050405020304" pitchFamily="18" charset="0"/>
                          <a:ea typeface="宋体" panose="02010600030101010101" pitchFamily="2" charset="-122"/>
                        </a:endParaRPr>
                      </a:p>
                      <a:p>
                        <a:pPr algn="ctr" eaLnBrk="0" hangingPunct="0"/>
                        <a:endParaRPr lang="en-US" altLang="zh-CN" dirty="0">
                          <a:solidFill>
                            <a:schemeClr val="tx1"/>
                          </a:solidFill>
                          <a:latin typeface="Times New Roman" panose="02020603050405020304" pitchFamily="18" charset="0"/>
                          <a:ea typeface="宋体" panose="02010600030101010101" pitchFamily="2" charset="-122"/>
                        </a:endParaRPr>
                      </a:p>
                    </p:txBody>
                  </p:sp>
                  <p:sp>
                    <p:nvSpPr>
                      <p:cNvPr id="130097" name="Rectangle 61"/>
                      <p:cNvSpPr/>
                      <p:nvPr/>
                    </p:nvSpPr>
                    <p:spPr>
                      <a:xfrm>
                        <a:off x="478" y="768"/>
                        <a:ext cx="540" cy="384"/>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宋体" panose="02010600030101010101" pitchFamily="2" charset="-122"/>
                          <a:ea typeface="宋体" panose="02010600030101010101" pitchFamily="2" charset="-122"/>
                        </a:endParaRPr>
                      </a:p>
                    </p:txBody>
                  </p:sp>
                </p:grpSp>
                <p:grpSp>
                  <p:nvGrpSpPr>
                    <p:cNvPr id="130098" name="Group 64"/>
                    <p:cNvGrpSpPr/>
                    <p:nvPr/>
                  </p:nvGrpSpPr>
                  <p:grpSpPr>
                    <a:xfrm>
                      <a:off x="1018" y="768"/>
                      <a:ext cx="518" cy="384"/>
                      <a:chOff x="1018" y="768"/>
                      <a:chExt cx="518" cy="384"/>
                    </a:xfrm>
                  </p:grpSpPr>
                  <p:sp>
                    <p:nvSpPr>
                      <p:cNvPr id="130099" name="Rectangle 21"/>
                      <p:cNvSpPr/>
                      <p:nvPr/>
                    </p:nvSpPr>
                    <p:spPr>
                      <a:xfrm>
                        <a:off x="1061" y="768"/>
                        <a:ext cx="432" cy="384"/>
                      </a:xfrm>
                      <a:prstGeom prst="rect">
                        <a:avLst/>
                      </a:prstGeom>
                      <a:noFill/>
                      <a:ln w="9525">
                        <a:noFill/>
                      </a:ln>
                    </p:spPr>
                    <p:txBody>
                      <a:bodyPr anchor="ctr" anchorCtr="0"/>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r>
                          <a:rPr lang="en-US" altLang="zh-CN" sz="2800" dirty="0">
                            <a:solidFill>
                              <a:schemeClr val="tx1"/>
                            </a:solidFill>
                            <a:latin typeface="Times New Roman" panose="02020603050405020304" pitchFamily="18" charset="0"/>
                            <a:ea typeface="宋体" panose="02010600030101010101" pitchFamily="2" charset="-122"/>
                          </a:rPr>
                          <a:t>55</a:t>
                        </a:r>
                        <a:endParaRPr lang="en-US" altLang="zh-CN" sz="2800" dirty="0">
                          <a:solidFill>
                            <a:schemeClr val="tx1"/>
                          </a:solidFill>
                          <a:latin typeface="Times New Roman" panose="02020603050405020304" pitchFamily="18" charset="0"/>
                          <a:ea typeface="宋体" panose="02010600030101010101" pitchFamily="2" charset="-122"/>
                        </a:endParaRPr>
                      </a:p>
                      <a:p>
                        <a:pPr algn="ctr" eaLnBrk="0" hangingPunct="0"/>
                        <a:endParaRPr lang="en-US" altLang="zh-CN" dirty="0">
                          <a:solidFill>
                            <a:schemeClr val="tx1"/>
                          </a:solidFill>
                          <a:latin typeface="Times New Roman" panose="02020603050405020304" pitchFamily="18" charset="0"/>
                          <a:ea typeface="宋体" panose="02010600030101010101" pitchFamily="2" charset="-122"/>
                        </a:endParaRPr>
                      </a:p>
                    </p:txBody>
                  </p:sp>
                  <p:sp>
                    <p:nvSpPr>
                      <p:cNvPr id="130100" name="Rectangle 63"/>
                      <p:cNvSpPr/>
                      <p:nvPr/>
                    </p:nvSpPr>
                    <p:spPr>
                      <a:xfrm>
                        <a:off x="1018" y="768"/>
                        <a:ext cx="518" cy="384"/>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宋体" panose="02010600030101010101" pitchFamily="2" charset="-122"/>
                          <a:ea typeface="宋体" panose="02010600030101010101" pitchFamily="2" charset="-122"/>
                        </a:endParaRPr>
                      </a:p>
                    </p:txBody>
                  </p:sp>
                </p:grpSp>
                <p:grpSp>
                  <p:nvGrpSpPr>
                    <p:cNvPr id="130101" name="Group 66"/>
                    <p:cNvGrpSpPr/>
                    <p:nvPr/>
                  </p:nvGrpSpPr>
                  <p:grpSpPr>
                    <a:xfrm>
                      <a:off x="1536" y="768"/>
                      <a:ext cx="518" cy="384"/>
                      <a:chOff x="1536" y="768"/>
                      <a:chExt cx="518" cy="384"/>
                    </a:xfrm>
                  </p:grpSpPr>
                  <p:sp>
                    <p:nvSpPr>
                      <p:cNvPr id="130102" name="Rectangle 22"/>
                      <p:cNvSpPr/>
                      <p:nvPr/>
                    </p:nvSpPr>
                    <p:spPr>
                      <a:xfrm>
                        <a:off x="1579" y="768"/>
                        <a:ext cx="432" cy="384"/>
                      </a:xfrm>
                      <a:prstGeom prst="rect">
                        <a:avLst/>
                      </a:prstGeom>
                      <a:noFill/>
                      <a:ln w="9525">
                        <a:noFill/>
                      </a:ln>
                    </p:spPr>
                    <p:txBody>
                      <a:bodyPr anchor="ctr" anchorCtr="0"/>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r>
                          <a:rPr lang="en-US" altLang="zh-CN" sz="2800" dirty="0">
                            <a:solidFill>
                              <a:schemeClr val="tx1"/>
                            </a:solidFill>
                            <a:latin typeface="Times New Roman" panose="02020603050405020304" pitchFamily="18" charset="0"/>
                            <a:ea typeface="宋体" panose="02010600030101010101" pitchFamily="2" charset="-122"/>
                          </a:rPr>
                          <a:t>3</a:t>
                        </a:r>
                        <a:endParaRPr lang="en-US" altLang="zh-CN" sz="2800" dirty="0">
                          <a:solidFill>
                            <a:schemeClr val="tx1"/>
                          </a:solidFill>
                          <a:latin typeface="Times New Roman" panose="02020603050405020304" pitchFamily="18" charset="0"/>
                          <a:ea typeface="宋体" panose="02010600030101010101" pitchFamily="2" charset="-122"/>
                        </a:endParaRPr>
                      </a:p>
                      <a:p>
                        <a:pPr algn="ctr" eaLnBrk="0" hangingPunct="0"/>
                        <a:endParaRPr lang="en-US" altLang="zh-CN" dirty="0">
                          <a:solidFill>
                            <a:schemeClr val="tx1"/>
                          </a:solidFill>
                          <a:latin typeface="Times New Roman" panose="02020603050405020304" pitchFamily="18" charset="0"/>
                          <a:ea typeface="宋体" panose="02010600030101010101" pitchFamily="2" charset="-122"/>
                        </a:endParaRPr>
                      </a:p>
                    </p:txBody>
                  </p:sp>
                  <p:sp>
                    <p:nvSpPr>
                      <p:cNvPr id="130103" name="Rectangle 65"/>
                      <p:cNvSpPr/>
                      <p:nvPr/>
                    </p:nvSpPr>
                    <p:spPr>
                      <a:xfrm>
                        <a:off x="1536" y="768"/>
                        <a:ext cx="518" cy="384"/>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宋体" panose="02010600030101010101" pitchFamily="2" charset="-122"/>
                          <a:ea typeface="宋体" panose="02010600030101010101" pitchFamily="2" charset="-122"/>
                        </a:endParaRPr>
                      </a:p>
                    </p:txBody>
                  </p:sp>
                </p:grpSp>
                <p:grpSp>
                  <p:nvGrpSpPr>
                    <p:cNvPr id="130104" name="Group 68"/>
                    <p:cNvGrpSpPr/>
                    <p:nvPr/>
                  </p:nvGrpSpPr>
                  <p:grpSpPr>
                    <a:xfrm>
                      <a:off x="2054" y="768"/>
                      <a:ext cx="518" cy="384"/>
                      <a:chOff x="2054" y="768"/>
                      <a:chExt cx="518" cy="384"/>
                    </a:xfrm>
                  </p:grpSpPr>
                  <p:sp>
                    <p:nvSpPr>
                      <p:cNvPr id="130105" name="Rectangle 23"/>
                      <p:cNvSpPr/>
                      <p:nvPr/>
                    </p:nvSpPr>
                    <p:spPr>
                      <a:xfrm>
                        <a:off x="2097" y="768"/>
                        <a:ext cx="432" cy="384"/>
                      </a:xfrm>
                      <a:prstGeom prst="rect">
                        <a:avLst/>
                      </a:prstGeom>
                      <a:noFill/>
                      <a:ln w="9525">
                        <a:noFill/>
                      </a:ln>
                    </p:spPr>
                    <p:txBody>
                      <a:bodyPr anchor="ctr" anchorCtr="0"/>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r>
                          <a:rPr lang="en-US" altLang="zh-CN" sz="2800" dirty="0">
                            <a:solidFill>
                              <a:schemeClr val="tx1"/>
                            </a:solidFill>
                            <a:latin typeface="Times New Roman" panose="02020603050405020304" pitchFamily="18" charset="0"/>
                            <a:ea typeface="宋体" panose="02010600030101010101" pitchFamily="2" charset="-122"/>
                          </a:rPr>
                          <a:t>34</a:t>
                        </a:r>
                        <a:endParaRPr lang="en-US" altLang="zh-CN" sz="2800" dirty="0">
                          <a:solidFill>
                            <a:schemeClr val="tx1"/>
                          </a:solidFill>
                          <a:latin typeface="Times New Roman" panose="02020603050405020304" pitchFamily="18" charset="0"/>
                          <a:ea typeface="宋体" panose="02010600030101010101" pitchFamily="2" charset="-122"/>
                        </a:endParaRPr>
                      </a:p>
                      <a:p>
                        <a:pPr algn="ctr" eaLnBrk="0" hangingPunct="0"/>
                        <a:endParaRPr lang="en-US" altLang="zh-CN" dirty="0">
                          <a:solidFill>
                            <a:schemeClr val="tx1"/>
                          </a:solidFill>
                          <a:latin typeface="Times New Roman" panose="02020603050405020304" pitchFamily="18" charset="0"/>
                          <a:ea typeface="宋体" panose="02010600030101010101" pitchFamily="2" charset="-122"/>
                        </a:endParaRPr>
                      </a:p>
                    </p:txBody>
                  </p:sp>
                  <p:sp>
                    <p:nvSpPr>
                      <p:cNvPr id="130106" name="Rectangle 67"/>
                      <p:cNvSpPr/>
                      <p:nvPr/>
                    </p:nvSpPr>
                    <p:spPr>
                      <a:xfrm>
                        <a:off x="2054" y="768"/>
                        <a:ext cx="518" cy="384"/>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宋体" panose="02010600030101010101" pitchFamily="2" charset="-122"/>
                          <a:ea typeface="宋体" panose="02010600030101010101" pitchFamily="2" charset="-122"/>
                        </a:endParaRPr>
                      </a:p>
                    </p:txBody>
                  </p:sp>
                </p:grpSp>
                <p:grpSp>
                  <p:nvGrpSpPr>
                    <p:cNvPr id="130107" name="Group 70"/>
                    <p:cNvGrpSpPr/>
                    <p:nvPr/>
                  </p:nvGrpSpPr>
                  <p:grpSpPr>
                    <a:xfrm>
                      <a:off x="0" y="1152"/>
                      <a:ext cx="478" cy="384"/>
                      <a:chOff x="0" y="1152"/>
                      <a:chExt cx="478" cy="384"/>
                    </a:xfrm>
                  </p:grpSpPr>
                  <p:sp>
                    <p:nvSpPr>
                      <p:cNvPr id="130108" name="Rectangle 24"/>
                      <p:cNvSpPr/>
                      <p:nvPr/>
                    </p:nvSpPr>
                    <p:spPr>
                      <a:xfrm>
                        <a:off x="43" y="1152"/>
                        <a:ext cx="392" cy="384"/>
                      </a:xfrm>
                      <a:prstGeom prst="rect">
                        <a:avLst/>
                      </a:prstGeom>
                      <a:noFill/>
                      <a:ln w="9525">
                        <a:noFill/>
                      </a:ln>
                    </p:spPr>
                    <p:txBody>
                      <a:bodyPr anchor="ctr" anchorCtr="0"/>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r>
                          <a:rPr lang="en-US" altLang="zh-CN" sz="2800" dirty="0">
                            <a:solidFill>
                              <a:schemeClr val="tx1"/>
                            </a:solidFill>
                            <a:latin typeface="Times New Roman" panose="02020603050405020304" pitchFamily="18" charset="0"/>
                            <a:ea typeface="宋体" panose="02010600030101010101" pitchFamily="2" charset="-122"/>
                          </a:rPr>
                          <a:t>3</a:t>
                        </a:r>
                        <a:endParaRPr lang="en-US" altLang="zh-CN" sz="2800" dirty="0">
                          <a:solidFill>
                            <a:schemeClr val="tx1"/>
                          </a:solidFill>
                          <a:latin typeface="Times New Roman" panose="02020603050405020304" pitchFamily="18" charset="0"/>
                          <a:ea typeface="宋体" panose="02010600030101010101" pitchFamily="2" charset="-122"/>
                        </a:endParaRPr>
                      </a:p>
                      <a:p>
                        <a:pPr algn="ctr" eaLnBrk="0" hangingPunct="0"/>
                        <a:endParaRPr lang="en-US" altLang="zh-CN" dirty="0">
                          <a:solidFill>
                            <a:schemeClr val="tx1"/>
                          </a:solidFill>
                          <a:latin typeface="Times New Roman" panose="02020603050405020304" pitchFamily="18" charset="0"/>
                          <a:ea typeface="宋体" panose="02010600030101010101" pitchFamily="2" charset="-122"/>
                        </a:endParaRPr>
                      </a:p>
                    </p:txBody>
                  </p:sp>
                  <p:sp>
                    <p:nvSpPr>
                      <p:cNvPr id="130109" name="Rectangle 69"/>
                      <p:cNvSpPr/>
                      <p:nvPr/>
                    </p:nvSpPr>
                    <p:spPr>
                      <a:xfrm>
                        <a:off x="0" y="1152"/>
                        <a:ext cx="478" cy="384"/>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宋体" panose="02010600030101010101" pitchFamily="2" charset="-122"/>
                          <a:ea typeface="宋体" panose="02010600030101010101" pitchFamily="2" charset="-122"/>
                        </a:endParaRPr>
                      </a:p>
                    </p:txBody>
                  </p:sp>
                </p:grpSp>
                <p:grpSp>
                  <p:nvGrpSpPr>
                    <p:cNvPr id="130110" name="Group 72"/>
                    <p:cNvGrpSpPr/>
                    <p:nvPr/>
                  </p:nvGrpSpPr>
                  <p:grpSpPr>
                    <a:xfrm>
                      <a:off x="478" y="1152"/>
                      <a:ext cx="540" cy="384"/>
                      <a:chOff x="478" y="1152"/>
                      <a:chExt cx="540" cy="384"/>
                    </a:xfrm>
                  </p:grpSpPr>
                  <p:sp>
                    <p:nvSpPr>
                      <p:cNvPr id="130111" name="Rectangle 25"/>
                      <p:cNvSpPr/>
                      <p:nvPr/>
                    </p:nvSpPr>
                    <p:spPr>
                      <a:xfrm>
                        <a:off x="521" y="1152"/>
                        <a:ext cx="454" cy="384"/>
                      </a:xfrm>
                      <a:prstGeom prst="rect">
                        <a:avLst/>
                      </a:prstGeom>
                      <a:noFill/>
                      <a:ln w="9525">
                        <a:noFill/>
                      </a:ln>
                    </p:spPr>
                    <p:txBody>
                      <a:bodyPr anchor="ctr" anchorCtr="0"/>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r>
                          <a:rPr lang="en-US" altLang="zh-CN" sz="2800" dirty="0">
                            <a:solidFill>
                              <a:schemeClr val="tx1"/>
                            </a:solidFill>
                            <a:latin typeface="Times New Roman" panose="02020603050405020304" pitchFamily="18" charset="0"/>
                            <a:ea typeface="宋体" panose="02010600030101010101" pitchFamily="2" charset="-122"/>
                          </a:rPr>
                          <a:t>23</a:t>
                        </a:r>
                        <a:endParaRPr lang="en-US" altLang="zh-CN" sz="2800" dirty="0">
                          <a:solidFill>
                            <a:schemeClr val="tx1"/>
                          </a:solidFill>
                          <a:latin typeface="Times New Roman" panose="02020603050405020304" pitchFamily="18" charset="0"/>
                          <a:ea typeface="宋体" panose="02010600030101010101" pitchFamily="2" charset="-122"/>
                        </a:endParaRPr>
                      </a:p>
                      <a:p>
                        <a:pPr algn="ctr" eaLnBrk="0" hangingPunct="0"/>
                        <a:endParaRPr lang="en-US" altLang="zh-CN" dirty="0">
                          <a:solidFill>
                            <a:schemeClr val="tx1"/>
                          </a:solidFill>
                          <a:latin typeface="Times New Roman" panose="02020603050405020304" pitchFamily="18" charset="0"/>
                          <a:ea typeface="宋体" panose="02010600030101010101" pitchFamily="2" charset="-122"/>
                        </a:endParaRPr>
                      </a:p>
                    </p:txBody>
                  </p:sp>
                  <p:sp>
                    <p:nvSpPr>
                      <p:cNvPr id="130112" name="Rectangle 71"/>
                      <p:cNvSpPr/>
                      <p:nvPr/>
                    </p:nvSpPr>
                    <p:spPr>
                      <a:xfrm>
                        <a:off x="478" y="1152"/>
                        <a:ext cx="540" cy="384"/>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宋体" panose="02010600030101010101" pitchFamily="2" charset="-122"/>
                          <a:ea typeface="宋体" panose="02010600030101010101" pitchFamily="2" charset="-122"/>
                        </a:endParaRPr>
                      </a:p>
                    </p:txBody>
                  </p:sp>
                </p:grpSp>
                <p:grpSp>
                  <p:nvGrpSpPr>
                    <p:cNvPr id="130113" name="Group 74"/>
                    <p:cNvGrpSpPr/>
                    <p:nvPr/>
                  </p:nvGrpSpPr>
                  <p:grpSpPr>
                    <a:xfrm>
                      <a:off x="1018" y="1152"/>
                      <a:ext cx="518" cy="384"/>
                      <a:chOff x="1018" y="1152"/>
                      <a:chExt cx="518" cy="384"/>
                    </a:xfrm>
                  </p:grpSpPr>
                  <p:sp>
                    <p:nvSpPr>
                      <p:cNvPr id="130114" name="Rectangle 26"/>
                      <p:cNvSpPr/>
                      <p:nvPr/>
                    </p:nvSpPr>
                    <p:spPr>
                      <a:xfrm>
                        <a:off x="1061" y="1152"/>
                        <a:ext cx="432" cy="384"/>
                      </a:xfrm>
                      <a:prstGeom prst="rect">
                        <a:avLst/>
                      </a:prstGeom>
                      <a:noFill/>
                      <a:ln w="9525">
                        <a:noFill/>
                      </a:ln>
                    </p:spPr>
                    <p:txBody>
                      <a:bodyPr anchor="ctr" anchorCtr="0"/>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r>
                          <a:rPr lang="en-US" altLang="zh-CN" sz="2800" dirty="0">
                            <a:solidFill>
                              <a:schemeClr val="tx1"/>
                            </a:solidFill>
                            <a:latin typeface="Times New Roman" panose="02020603050405020304" pitchFamily="18" charset="0"/>
                            <a:ea typeface="宋体" panose="02010600030101010101" pitchFamily="2" charset="-122"/>
                          </a:rPr>
                          <a:t>42</a:t>
                        </a:r>
                        <a:endParaRPr lang="en-US" altLang="zh-CN" sz="2800" dirty="0">
                          <a:solidFill>
                            <a:schemeClr val="tx1"/>
                          </a:solidFill>
                          <a:latin typeface="Times New Roman" panose="02020603050405020304" pitchFamily="18" charset="0"/>
                          <a:ea typeface="宋体" panose="02010600030101010101" pitchFamily="2" charset="-122"/>
                        </a:endParaRPr>
                      </a:p>
                      <a:p>
                        <a:pPr algn="ctr" eaLnBrk="0" hangingPunct="0"/>
                        <a:endParaRPr lang="en-US" altLang="zh-CN" dirty="0">
                          <a:solidFill>
                            <a:schemeClr val="tx1"/>
                          </a:solidFill>
                          <a:latin typeface="Times New Roman" panose="02020603050405020304" pitchFamily="18" charset="0"/>
                          <a:ea typeface="宋体" panose="02010600030101010101" pitchFamily="2" charset="-122"/>
                        </a:endParaRPr>
                      </a:p>
                    </p:txBody>
                  </p:sp>
                  <p:sp>
                    <p:nvSpPr>
                      <p:cNvPr id="130115" name="Rectangle 73"/>
                      <p:cNvSpPr/>
                      <p:nvPr/>
                    </p:nvSpPr>
                    <p:spPr>
                      <a:xfrm>
                        <a:off x="1018" y="1152"/>
                        <a:ext cx="518" cy="384"/>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宋体" panose="02010600030101010101" pitchFamily="2" charset="-122"/>
                          <a:ea typeface="宋体" panose="02010600030101010101" pitchFamily="2" charset="-122"/>
                        </a:endParaRPr>
                      </a:p>
                    </p:txBody>
                  </p:sp>
                </p:grpSp>
                <p:grpSp>
                  <p:nvGrpSpPr>
                    <p:cNvPr id="130116" name="Group 76"/>
                    <p:cNvGrpSpPr/>
                    <p:nvPr/>
                  </p:nvGrpSpPr>
                  <p:grpSpPr>
                    <a:xfrm>
                      <a:off x="1536" y="1152"/>
                      <a:ext cx="518" cy="384"/>
                      <a:chOff x="1536" y="1152"/>
                      <a:chExt cx="518" cy="384"/>
                    </a:xfrm>
                  </p:grpSpPr>
                  <p:sp>
                    <p:nvSpPr>
                      <p:cNvPr id="130117" name="Rectangle 27"/>
                      <p:cNvSpPr/>
                      <p:nvPr/>
                    </p:nvSpPr>
                    <p:spPr>
                      <a:xfrm>
                        <a:off x="1579" y="1152"/>
                        <a:ext cx="432" cy="384"/>
                      </a:xfrm>
                      <a:prstGeom prst="rect">
                        <a:avLst/>
                      </a:prstGeom>
                      <a:noFill/>
                      <a:ln w="9525">
                        <a:noFill/>
                      </a:ln>
                    </p:spPr>
                    <p:txBody>
                      <a:bodyPr anchor="ctr" anchorCtr="0"/>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r>
                          <a:rPr lang="en-US" altLang="zh-CN" sz="2800" dirty="0">
                            <a:solidFill>
                              <a:schemeClr val="tx1"/>
                            </a:solidFill>
                            <a:latin typeface="Times New Roman" panose="02020603050405020304" pitchFamily="18" charset="0"/>
                            <a:ea typeface="宋体" panose="02010600030101010101" pitchFamily="2" charset="-122"/>
                          </a:rPr>
                          <a:t>27</a:t>
                        </a:r>
                        <a:endParaRPr lang="en-US" altLang="zh-CN" sz="2800" dirty="0">
                          <a:solidFill>
                            <a:schemeClr val="tx1"/>
                          </a:solidFill>
                          <a:latin typeface="Times New Roman" panose="02020603050405020304" pitchFamily="18" charset="0"/>
                          <a:ea typeface="宋体" panose="02010600030101010101" pitchFamily="2" charset="-122"/>
                        </a:endParaRPr>
                      </a:p>
                      <a:p>
                        <a:pPr algn="ctr" eaLnBrk="0" hangingPunct="0"/>
                        <a:endParaRPr lang="en-US" altLang="zh-CN" dirty="0">
                          <a:solidFill>
                            <a:schemeClr val="tx1"/>
                          </a:solidFill>
                          <a:latin typeface="Times New Roman" panose="02020603050405020304" pitchFamily="18" charset="0"/>
                          <a:ea typeface="宋体" panose="02010600030101010101" pitchFamily="2" charset="-122"/>
                        </a:endParaRPr>
                      </a:p>
                    </p:txBody>
                  </p:sp>
                  <p:sp>
                    <p:nvSpPr>
                      <p:cNvPr id="130118" name="Rectangle 75"/>
                      <p:cNvSpPr/>
                      <p:nvPr/>
                    </p:nvSpPr>
                    <p:spPr>
                      <a:xfrm>
                        <a:off x="1536" y="1152"/>
                        <a:ext cx="518" cy="384"/>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宋体" panose="02010600030101010101" pitchFamily="2" charset="-122"/>
                          <a:ea typeface="宋体" panose="02010600030101010101" pitchFamily="2" charset="-122"/>
                        </a:endParaRPr>
                      </a:p>
                    </p:txBody>
                  </p:sp>
                </p:grpSp>
                <p:grpSp>
                  <p:nvGrpSpPr>
                    <p:cNvPr id="130119" name="Group 78"/>
                    <p:cNvGrpSpPr/>
                    <p:nvPr/>
                  </p:nvGrpSpPr>
                  <p:grpSpPr>
                    <a:xfrm>
                      <a:off x="2054" y="1152"/>
                      <a:ext cx="518" cy="384"/>
                      <a:chOff x="2054" y="1152"/>
                      <a:chExt cx="518" cy="384"/>
                    </a:xfrm>
                  </p:grpSpPr>
                  <p:sp>
                    <p:nvSpPr>
                      <p:cNvPr id="130120" name="Rectangle 28"/>
                      <p:cNvSpPr/>
                      <p:nvPr/>
                    </p:nvSpPr>
                    <p:spPr>
                      <a:xfrm>
                        <a:off x="2097" y="1152"/>
                        <a:ext cx="432" cy="384"/>
                      </a:xfrm>
                      <a:prstGeom prst="rect">
                        <a:avLst/>
                      </a:prstGeom>
                      <a:noFill/>
                      <a:ln w="9525">
                        <a:noFill/>
                      </a:ln>
                    </p:spPr>
                    <p:txBody>
                      <a:bodyPr anchor="ctr" anchorCtr="0"/>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r>
                          <a:rPr lang="en-US" altLang="zh-CN" sz="2800" dirty="0">
                            <a:solidFill>
                              <a:schemeClr val="tx1"/>
                            </a:solidFill>
                            <a:latin typeface="Times New Roman" panose="02020603050405020304" pitchFamily="18" charset="0"/>
                            <a:ea typeface="宋体" panose="02010600030101010101" pitchFamily="2" charset="-122"/>
                          </a:rPr>
                          <a:t>6</a:t>
                        </a:r>
                        <a:endParaRPr lang="en-US" altLang="zh-CN" sz="2800" dirty="0">
                          <a:solidFill>
                            <a:schemeClr val="tx1"/>
                          </a:solidFill>
                          <a:latin typeface="Times New Roman" panose="02020603050405020304" pitchFamily="18" charset="0"/>
                          <a:ea typeface="宋体" panose="02010600030101010101" pitchFamily="2" charset="-122"/>
                        </a:endParaRPr>
                      </a:p>
                      <a:p>
                        <a:pPr algn="ctr" eaLnBrk="0" hangingPunct="0"/>
                        <a:endParaRPr lang="en-US" altLang="zh-CN" dirty="0">
                          <a:solidFill>
                            <a:schemeClr val="tx1"/>
                          </a:solidFill>
                          <a:latin typeface="Times New Roman" panose="02020603050405020304" pitchFamily="18" charset="0"/>
                          <a:ea typeface="宋体" panose="02010600030101010101" pitchFamily="2" charset="-122"/>
                        </a:endParaRPr>
                      </a:p>
                    </p:txBody>
                  </p:sp>
                  <p:sp>
                    <p:nvSpPr>
                      <p:cNvPr id="130121" name="Rectangle 77"/>
                      <p:cNvSpPr/>
                      <p:nvPr/>
                    </p:nvSpPr>
                    <p:spPr>
                      <a:xfrm>
                        <a:off x="2054" y="1152"/>
                        <a:ext cx="518" cy="384"/>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宋体" panose="02010600030101010101" pitchFamily="2" charset="-122"/>
                          <a:ea typeface="宋体" panose="02010600030101010101" pitchFamily="2" charset="-122"/>
                        </a:endParaRPr>
                      </a:p>
                    </p:txBody>
                  </p:sp>
                </p:grpSp>
                <p:grpSp>
                  <p:nvGrpSpPr>
                    <p:cNvPr id="130122" name="Group 80"/>
                    <p:cNvGrpSpPr/>
                    <p:nvPr/>
                  </p:nvGrpSpPr>
                  <p:grpSpPr>
                    <a:xfrm>
                      <a:off x="0" y="1536"/>
                      <a:ext cx="478" cy="384"/>
                      <a:chOff x="0" y="1536"/>
                      <a:chExt cx="478" cy="384"/>
                    </a:xfrm>
                  </p:grpSpPr>
                  <p:sp>
                    <p:nvSpPr>
                      <p:cNvPr id="130123" name="Rectangle 29"/>
                      <p:cNvSpPr/>
                      <p:nvPr/>
                    </p:nvSpPr>
                    <p:spPr>
                      <a:xfrm>
                        <a:off x="43" y="1536"/>
                        <a:ext cx="392" cy="384"/>
                      </a:xfrm>
                      <a:prstGeom prst="rect">
                        <a:avLst/>
                      </a:prstGeom>
                      <a:noFill/>
                      <a:ln w="9525">
                        <a:noFill/>
                      </a:ln>
                    </p:spPr>
                    <p:txBody>
                      <a:bodyPr anchor="ctr" anchorCtr="0"/>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r>
                          <a:rPr lang="en-US" altLang="zh-CN" sz="2800" dirty="0">
                            <a:solidFill>
                              <a:schemeClr val="tx1"/>
                            </a:solidFill>
                            <a:latin typeface="Times New Roman" panose="02020603050405020304" pitchFamily="18" charset="0"/>
                            <a:ea typeface="宋体" panose="02010600030101010101" pitchFamily="2" charset="-122"/>
                          </a:rPr>
                          <a:t>4</a:t>
                        </a:r>
                        <a:endParaRPr lang="en-US" altLang="zh-CN" sz="2800" dirty="0">
                          <a:solidFill>
                            <a:schemeClr val="tx1"/>
                          </a:solidFill>
                          <a:latin typeface="Times New Roman" panose="02020603050405020304" pitchFamily="18" charset="0"/>
                          <a:ea typeface="宋体" panose="02010600030101010101" pitchFamily="2" charset="-122"/>
                        </a:endParaRPr>
                      </a:p>
                      <a:p>
                        <a:pPr algn="ctr" eaLnBrk="0" hangingPunct="0"/>
                        <a:endParaRPr lang="en-US" altLang="zh-CN" dirty="0">
                          <a:solidFill>
                            <a:schemeClr val="tx1"/>
                          </a:solidFill>
                          <a:latin typeface="Times New Roman" panose="02020603050405020304" pitchFamily="18" charset="0"/>
                          <a:ea typeface="宋体" panose="02010600030101010101" pitchFamily="2" charset="-122"/>
                        </a:endParaRPr>
                      </a:p>
                    </p:txBody>
                  </p:sp>
                  <p:sp>
                    <p:nvSpPr>
                      <p:cNvPr id="130124" name="Rectangle 79"/>
                      <p:cNvSpPr/>
                      <p:nvPr/>
                    </p:nvSpPr>
                    <p:spPr>
                      <a:xfrm>
                        <a:off x="0" y="1536"/>
                        <a:ext cx="478" cy="384"/>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宋体" panose="02010600030101010101" pitchFamily="2" charset="-122"/>
                          <a:ea typeface="宋体" panose="02010600030101010101" pitchFamily="2" charset="-122"/>
                        </a:endParaRPr>
                      </a:p>
                    </p:txBody>
                  </p:sp>
                </p:grpSp>
                <p:grpSp>
                  <p:nvGrpSpPr>
                    <p:cNvPr id="130125" name="Group 82"/>
                    <p:cNvGrpSpPr/>
                    <p:nvPr/>
                  </p:nvGrpSpPr>
                  <p:grpSpPr>
                    <a:xfrm>
                      <a:off x="478" y="1536"/>
                      <a:ext cx="540" cy="384"/>
                      <a:chOff x="478" y="1536"/>
                      <a:chExt cx="540" cy="384"/>
                    </a:xfrm>
                  </p:grpSpPr>
                  <p:sp>
                    <p:nvSpPr>
                      <p:cNvPr id="130126" name="Rectangle 30"/>
                      <p:cNvSpPr/>
                      <p:nvPr/>
                    </p:nvSpPr>
                    <p:spPr>
                      <a:xfrm>
                        <a:off x="521" y="1536"/>
                        <a:ext cx="454" cy="384"/>
                      </a:xfrm>
                      <a:prstGeom prst="rect">
                        <a:avLst/>
                      </a:prstGeom>
                      <a:noFill/>
                      <a:ln w="9525">
                        <a:noFill/>
                      </a:ln>
                    </p:spPr>
                    <p:txBody>
                      <a:bodyPr anchor="ctr" anchorCtr="0"/>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r>
                          <a:rPr lang="en-US" altLang="zh-CN" sz="2800" dirty="0">
                            <a:solidFill>
                              <a:schemeClr val="tx1"/>
                            </a:solidFill>
                            <a:latin typeface="Times New Roman" panose="02020603050405020304" pitchFamily="18" charset="0"/>
                            <a:ea typeface="宋体" panose="02010600030101010101" pitchFamily="2" charset="-122"/>
                          </a:rPr>
                          <a:t>13</a:t>
                        </a:r>
                        <a:endParaRPr lang="en-US" altLang="zh-CN" sz="2800" dirty="0">
                          <a:solidFill>
                            <a:schemeClr val="tx1"/>
                          </a:solidFill>
                          <a:latin typeface="Times New Roman" panose="02020603050405020304" pitchFamily="18" charset="0"/>
                          <a:ea typeface="宋体" panose="02010600030101010101" pitchFamily="2" charset="-122"/>
                        </a:endParaRPr>
                      </a:p>
                      <a:p>
                        <a:pPr algn="ctr" eaLnBrk="0" hangingPunct="0"/>
                        <a:endParaRPr lang="en-US" altLang="zh-CN" dirty="0">
                          <a:solidFill>
                            <a:schemeClr val="tx1"/>
                          </a:solidFill>
                          <a:latin typeface="Times New Roman" panose="02020603050405020304" pitchFamily="18" charset="0"/>
                          <a:ea typeface="宋体" panose="02010600030101010101" pitchFamily="2" charset="-122"/>
                        </a:endParaRPr>
                      </a:p>
                    </p:txBody>
                  </p:sp>
                  <p:sp>
                    <p:nvSpPr>
                      <p:cNvPr id="130127" name="Rectangle 81"/>
                      <p:cNvSpPr/>
                      <p:nvPr/>
                    </p:nvSpPr>
                    <p:spPr>
                      <a:xfrm>
                        <a:off x="478" y="1536"/>
                        <a:ext cx="540" cy="384"/>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宋体" panose="02010600030101010101" pitchFamily="2" charset="-122"/>
                          <a:ea typeface="宋体" panose="02010600030101010101" pitchFamily="2" charset="-122"/>
                        </a:endParaRPr>
                      </a:p>
                    </p:txBody>
                  </p:sp>
                </p:grpSp>
                <p:grpSp>
                  <p:nvGrpSpPr>
                    <p:cNvPr id="130128" name="Group 84"/>
                    <p:cNvGrpSpPr/>
                    <p:nvPr/>
                  </p:nvGrpSpPr>
                  <p:grpSpPr>
                    <a:xfrm>
                      <a:off x="1018" y="1536"/>
                      <a:ext cx="518" cy="384"/>
                      <a:chOff x="1018" y="1536"/>
                      <a:chExt cx="518" cy="384"/>
                    </a:xfrm>
                  </p:grpSpPr>
                  <p:sp>
                    <p:nvSpPr>
                      <p:cNvPr id="130129" name="Rectangle 31"/>
                      <p:cNvSpPr/>
                      <p:nvPr/>
                    </p:nvSpPr>
                    <p:spPr>
                      <a:xfrm>
                        <a:off x="1061" y="1536"/>
                        <a:ext cx="432" cy="384"/>
                      </a:xfrm>
                      <a:prstGeom prst="rect">
                        <a:avLst/>
                      </a:prstGeom>
                      <a:noFill/>
                      <a:ln w="9525">
                        <a:noFill/>
                      </a:ln>
                    </p:spPr>
                    <p:txBody>
                      <a:bodyPr anchor="ctr" anchorCtr="0"/>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r>
                          <a:rPr lang="en-US" altLang="zh-CN" sz="2800" dirty="0">
                            <a:solidFill>
                              <a:schemeClr val="tx1"/>
                            </a:solidFill>
                            <a:latin typeface="Times New Roman" panose="02020603050405020304" pitchFamily="18" charset="0"/>
                            <a:ea typeface="宋体" panose="02010600030101010101" pitchFamily="2" charset="-122"/>
                          </a:rPr>
                          <a:t>22</a:t>
                        </a:r>
                        <a:endParaRPr lang="en-US" altLang="zh-CN" sz="2800" dirty="0">
                          <a:solidFill>
                            <a:schemeClr val="tx1"/>
                          </a:solidFill>
                          <a:latin typeface="Times New Roman" panose="02020603050405020304" pitchFamily="18" charset="0"/>
                          <a:ea typeface="宋体" panose="02010600030101010101" pitchFamily="2" charset="-122"/>
                        </a:endParaRPr>
                      </a:p>
                      <a:p>
                        <a:pPr algn="ctr" eaLnBrk="0" hangingPunct="0"/>
                        <a:endParaRPr lang="en-US" altLang="zh-CN" dirty="0">
                          <a:solidFill>
                            <a:schemeClr val="tx1"/>
                          </a:solidFill>
                          <a:latin typeface="Times New Roman" panose="02020603050405020304" pitchFamily="18" charset="0"/>
                          <a:ea typeface="宋体" panose="02010600030101010101" pitchFamily="2" charset="-122"/>
                        </a:endParaRPr>
                      </a:p>
                    </p:txBody>
                  </p:sp>
                  <p:sp>
                    <p:nvSpPr>
                      <p:cNvPr id="130130" name="Rectangle 83"/>
                      <p:cNvSpPr/>
                      <p:nvPr/>
                    </p:nvSpPr>
                    <p:spPr>
                      <a:xfrm>
                        <a:off x="1018" y="1536"/>
                        <a:ext cx="518" cy="384"/>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宋体" panose="02010600030101010101" pitchFamily="2" charset="-122"/>
                          <a:ea typeface="宋体" panose="02010600030101010101" pitchFamily="2" charset="-122"/>
                        </a:endParaRPr>
                      </a:p>
                    </p:txBody>
                  </p:sp>
                </p:grpSp>
                <p:grpSp>
                  <p:nvGrpSpPr>
                    <p:cNvPr id="130131" name="Group 86"/>
                    <p:cNvGrpSpPr/>
                    <p:nvPr/>
                  </p:nvGrpSpPr>
                  <p:grpSpPr>
                    <a:xfrm>
                      <a:off x="1536" y="1536"/>
                      <a:ext cx="518" cy="384"/>
                      <a:chOff x="1536" y="1536"/>
                      <a:chExt cx="518" cy="384"/>
                    </a:xfrm>
                  </p:grpSpPr>
                  <p:sp>
                    <p:nvSpPr>
                      <p:cNvPr id="130132" name="Rectangle 32"/>
                      <p:cNvSpPr/>
                      <p:nvPr/>
                    </p:nvSpPr>
                    <p:spPr>
                      <a:xfrm>
                        <a:off x="1579" y="1536"/>
                        <a:ext cx="432" cy="384"/>
                      </a:xfrm>
                      <a:prstGeom prst="rect">
                        <a:avLst/>
                      </a:prstGeom>
                      <a:noFill/>
                      <a:ln w="9525">
                        <a:noFill/>
                      </a:ln>
                    </p:spPr>
                    <p:txBody>
                      <a:bodyPr anchor="ctr" anchorCtr="0"/>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r>
                          <a:rPr lang="en-US" altLang="zh-CN" sz="2800" dirty="0">
                            <a:solidFill>
                              <a:schemeClr val="tx1"/>
                            </a:solidFill>
                            <a:latin typeface="Times New Roman" panose="02020603050405020304" pitchFamily="18" charset="0"/>
                            <a:ea typeface="宋体" panose="02010600030101010101" pitchFamily="2" charset="-122"/>
                          </a:rPr>
                          <a:t>14</a:t>
                        </a:r>
                        <a:endParaRPr lang="en-US" altLang="zh-CN" sz="2800" dirty="0">
                          <a:solidFill>
                            <a:schemeClr val="tx1"/>
                          </a:solidFill>
                          <a:latin typeface="Times New Roman" panose="02020603050405020304" pitchFamily="18" charset="0"/>
                          <a:ea typeface="宋体" panose="02010600030101010101" pitchFamily="2" charset="-122"/>
                        </a:endParaRPr>
                      </a:p>
                      <a:p>
                        <a:pPr algn="ctr" eaLnBrk="0" hangingPunct="0"/>
                        <a:endParaRPr lang="en-US" altLang="zh-CN" dirty="0">
                          <a:solidFill>
                            <a:schemeClr val="tx1"/>
                          </a:solidFill>
                          <a:latin typeface="Times New Roman" panose="02020603050405020304" pitchFamily="18" charset="0"/>
                          <a:ea typeface="宋体" panose="02010600030101010101" pitchFamily="2" charset="-122"/>
                        </a:endParaRPr>
                      </a:p>
                    </p:txBody>
                  </p:sp>
                  <p:sp>
                    <p:nvSpPr>
                      <p:cNvPr id="130133" name="Rectangle 85"/>
                      <p:cNvSpPr/>
                      <p:nvPr/>
                    </p:nvSpPr>
                    <p:spPr>
                      <a:xfrm>
                        <a:off x="1536" y="1536"/>
                        <a:ext cx="518" cy="384"/>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宋体" panose="02010600030101010101" pitchFamily="2" charset="-122"/>
                          <a:ea typeface="宋体" panose="02010600030101010101" pitchFamily="2" charset="-122"/>
                        </a:endParaRPr>
                      </a:p>
                    </p:txBody>
                  </p:sp>
                </p:grpSp>
                <p:grpSp>
                  <p:nvGrpSpPr>
                    <p:cNvPr id="130134" name="Group 88"/>
                    <p:cNvGrpSpPr/>
                    <p:nvPr/>
                  </p:nvGrpSpPr>
                  <p:grpSpPr>
                    <a:xfrm>
                      <a:off x="2054" y="1536"/>
                      <a:ext cx="518" cy="384"/>
                      <a:chOff x="2054" y="1536"/>
                      <a:chExt cx="518" cy="384"/>
                    </a:xfrm>
                  </p:grpSpPr>
                  <p:sp>
                    <p:nvSpPr>
                      <p:cNvPr id="130135" name="Rectangle 33"/>
                      <p:cNvSpPr/>
                      <p:nvPr/>
                    </p:nvSpPr>
                    <p:spPr>
                      <a:xfrm>
                        <a:off x="2097" y="1536"/>
                        <a:ext cx="432" cy="384"/>
                      </a:xfrm>
                      <a:prstGeom prst="rect">
                        <a:avLst/>
                      </a:prstGeom>
                      <a:noFill/>
                      <a:ln w="9525">
                        <a:noFill/>
                      </a:ln>
                    </p:spPr>
                    <p:txBody>
                      <a:bodyPr anchor="ctr" anchorCtr="0"/>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r>
                          <a:rPr lang="en-US" altLang="zh-CN" sz="2800" dirty="0">
                            <a:solidFill>
                              <a:schemeClr val="tx1"/>
                            </a:solidFill>
                            <a:latin typeface="Times New Roman" panose="02020603050405020304" pitchFamily="18" charset="0"/>
                            <a:ea typeface="宋体" panose="02010600030101010101" pitchFamily="2" charset="-122"/>
                          </a:rPr>
                          <a:t>13</a:t>
                        </a:r>
                        <a:endParaRPr lang="en-US" altLang="zh-CN" sz="2800" dirty="0">
                          <a:solidFill>
                            <a:schemeClr val="tx1"/>
                          </a:solidFill>
                          <a:latin typeface="Times New Roman" panose="02020603050405020304" pitchFamily="18" charset="0"/>
                          <a:ea typeface="宋体" panose="02010600030101010101" pitchFamily="2" charset="-122"/>
                        </a:endParaRPr>
                      </a:p>
                      <a:p>
                        <a:pPr algn="ctr" eaLnBrk="0" hangingPunct="0"/>
                        <a:endParaRPr lang="en-US" altLang="zh-CN" dirty="0">
                          <a:solidFill>
                            <a:schemeClr val="tx1"/>
                          </a:solidFill>
                          <a:latin typeface="Times New Roman" panose="02020603050405020304" pitchFamily="18" charset="0"/>
                          <a:ea typeface="宋体" panose="02010600030101010101" pitchFamily="2" charset="-122"/>
                        </a:endParaRPr>
                      </a:p>
                    </p:txBody>
                  </p:sp>
                  <p:sp>
                    <p:nvSpPr>
                      <p:cNvPr id="130136" name="Rectangle 87"/>
                      <p:cNvSpPr/>
                      <p:nvPr/>
                    </p:nvSpPr>
                    <p:spPr>
                      <a:xfrm>
                        <a:off x="2054" y="1536"/>
                        <a:ext cx="518" cy="384"/>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宋体" panose="02010600030101010101" pitchFamily="2" charset="-122"/>
                          <a:ea typeface="宋体" panose="02010600030101010101" pitchFamily="2" charset="-122"/>
                        </a:endParaRPr>
                      </a:p>
                    </p:txBody>
                  </p:sp>
                </p:grpSp>
                <p:grpSp>
                  <p:nvGrpSpPr>
                    <p:cNvPr id="130137" name="Group 90"/>
                    <p:cNvGrpSpPr/>
                    <p:nvPr/>
                  </p:nvGrpSpPr>
                  <p:grpSpPr>
                    <a:xfrm>
                      <a:off x="0" y="1920"/>
                      <a:ext cx="478" cy="384"/>
                      <a:chOff x="0" y="1920"/>
                      <a:chExt cx="478" cy="384"/>
                    </a:xfrm>
                  </p:grpSpPr>
                  <p:sp>
                    <p:nvSpPr>
                      <p:cNvPr id="130138" name="Rectangle 34"/>
                      <p:cNvSpPr/>
                      <p:nvPr/>
                    </p:nvSpPr>
                    <p:spPr>
                      <a:xfrm>
                        <a:off x="43" y="1920"/>
                        <a:ext cx="392" cy="384"/>
                      </a:xfrm>
                      <a:prstGeom prst="rect">
                        <a:avLst/>
                      </a:prstGeom>
                      <a:noFill/>
                      <a:ln w="9525">
                        <a:noFill/>
                      </a:ln>
                    </p:spPr>
                    <p:txBody>
                      <a:bodyPr anchor="ctr" anchorCtr="0"/>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r>
                          <a:rPr lang="en-US" altLang="zh-CN" sz="2800" dirty="0">
                            <a:solidFill>
                              <a:schemeClr val="tx1"/>
                            </a:solidFill>
                            <a:latin typeface="Times New Roman" panose="02020603050405020304" pitchFamily="18" charset="0"/>
                            <a:ea typeface="宋体" panose="02010600030101010101" pitchFamily="2" charset="-122"/>
                          </a:rPr>
                          <a:t>5</a:t>
                        </a:r>
                        <a:endParaRPr lang="en-US" altLang="zh-CN" sz="2800" dirty="0">
                          <a:solidFill>
                            <a:schemeClr val="tx1"/>
                          </a:solidFill>
                          <a:latin typeface="Times New Roman" panose="02020603050405020304" pitchFamily="18" charset="0"/>
                          <a:ea typeface="宋体" panose="02010600030101010101" pitchFamily="2" charset="-122"/>
                        </a:endParaRPr>
                      </a:p>
                      <a:p>
                        <a:pPr algn="ctr" eaLnBrk="0" hangingPunct="0"/>
                        <a:endParaRPr lang="en-US" altLang="zh-CN" dirty="0">
                          <a:solidFill>
                            <a:schemeClr val="tx1"/>
                          </a:solidFill>
                          <a:latin typeface="Times New Roman" panose="02020603050405020304" pitchFamily="18" charset="0"/>
                          <a:ea typeface="宋体" panose="02010600030101010101" pitchFamily="2" charset="-122"/>
                        </a:endParaRPr>
                      </a:p>
                    </p:txBody>
                  </p:sp>
                  <p:sp>
                    <p:nvSpPr>
                      <p:cNvPr id="130139" name="Rectangle 89"/>
                      <p:cNvSpPr/>
                      <p:nvPr/>
                    </p:nvSpPr>
                    <p:spPr>
                      <a:xfrm>
                        <a:off x="0" y="1920"/>
                        <a:ext cx="478" cy="384"/>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宋体" panose="02010600030101010101" pitchFamily="2" charset="-122"/>
                          <a:ea typeface="宋体" panose="02010600030101010101" pitchFamily="2" charset="-122"/>
                        </a:endParaRPr>
                      </a:p>
                    </p:txBody>
                  </p:sp>
                </p:grpSp>
                <p:grpSp>
                  <p:nvGrpSpPr>
                    <p:cNvPr id="130140" name="Group 92"/>
                    <p:cNvGrpSpPr/>
                    <p:nvPr/>
                  </p:nvGrpSpPr>
                  <p:grpSpPr>
                    <a:xfrm>
                      <a:off x="478" y="1920"/>
                      <a:ext cx="540" cy="384"/>
                      <a:chOff x="478" y="1920"/>
                      <a:chExt cx="540" cy="384"/>
                    </a:xfrm>
                  </p:grpSpPr>
                  <p:sp>
                    <p:nvSpPr>
                      <p:cNvPr id="130141" name="Rectangle 35"/>
                      <p:cNvSpPr/>
                      <p:nvPr/>
                    </p:nvSpPr>
                    <p:spPr>
                      <a:xfrm>
                        <a:off x="521" y="1920"/>
                        <a:ext cx="454" cy="384"/>
                      </a:xfrm>
                      <a:prstGeom prst="rect">
                        <a:avLst/>
                      </a:prstGeom>
                      <a:noFill/>
                      <a:ln w="9525">
                        <a:noFill/>
                      </a:ln>
                    </p:spPr>
                    <p:txBody>
                      <a:bodyPr anchor="ctr" anchorCtr="0"/>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r>
                          <a:rPr lang="en-US" altLang="zh-CN" sz="2800" dirty="0">
                            <a:solidFill>
                              <a:schemeClr val="tx1"/>
                            </a:solidFill>
                            <a:latin typeface="Times New Roman" panose="02020603050405020304" pitchFamily="18" charset="0"/>
                            <a:ea typeface="宋体" panose="02010600030101010101" pitchFamily="2" charset="-122"/>
                          </a:rPr>
                          <a:t>33</a:t>
                        </a:r>
                        <a:endParaRPr lang="en-US" altLang="zh-CN" sz="2800" dirty="0">
                          <a:solidFill>
                            <a:schemeClr val="tx1"/>
                          </a:solidFill>
                          <a:latin typeface="Times New Roman" panose="02020603050405020304" pitchFamily="18" charset="0"/>
                          <a:ea typeface="宋体" panose="02010600030101010101" pitchFamily="2" charset="-122"/>
                        </a:endParaRPr>
                      </a:p>
                      <a:p>
                        <a:pPr algn="ctr" eaLnBrk="0" hangingPunct="0"/>
                        <a:endParaRPr lang="en-US" altLang="zh-CN" dirty="0">
                          <a:solidFill>
                            <a:schemeClr val="tx1"/>
                          </a:solidFill>
                          <a:latin typeface="Times New Roman" panose="02020603050405020304" pitchFamily="18" charset="0"/>
                          <a:ea typeface="宋体" panose="02010600030101010101" pitchFamily="2" charset="-122"/>
                        </a:endParaRPr>
                      </a:p>
                    </p:txBody>
                  </p:sp>
                  <p:sp>
                    <p:nvSpPr>
                      <p:cNvPr id="130142" name="Rectangle 91"/>
                      <p:cNvSpPr/>
                      <p:nvPr/>
                    </p:nvSpPr>
                    <p:spPr>
                      <a:xfrm>
                        <a:off x="478" y="1920"/>
                        <a:ext cx="540" cy="384"/>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宋体" panose="02010600030101010101" pitchFamily="2" charset="-122"/>
                          <a:ea typeface="宋体" panose="02010600030101010101" pitchFamily="2" charset="-122"/>
                        </a:endParaRPr>
                      </a:p>
                    </p:txBody>
                  </p:sp>
                </p:grpSp>
                <p:grpSp>
                  <p:nvGrpSpPr>
                    <p:cNvPr id="130143" name="Group 94"/>
                    <p:cNvGrpSpPr/>
                    <p:nvPr/>
                  </p:nvGrpSpPr>
                  <p:grpSpPr>
                    <a:xfrm>
                      <a:off x="1018" y="1920"/>
                      <a:ext cx="518" cy="384"/>
                      <a:chOff x="1018" y="1920"/>
                      <a:chExt cx="518" cy="384"/>
                    </a:xfrm>
                  </p:grpSpPr>
                  <p:sp>
                    <p:nvSpPr>
                      <p:cNvPr id="130144" name="Rectangle 36"/>
                      <p:cNvSpPr/>
                      <p:nvPr/>
                    </p:nvSpPr>
                    <p:spPr>
                      <a:xfrm>
                        <a:off x="1061" y="1920"/>
                        <a:ext cx="432" cy="384"/>
                      </a:xfrm>
                      <a:prstGeom prst="rect">
                        <a:avLst/>
                      </a:prstGeom>
                      <a:noFill/>
                      <a:ln w="9525">
                        <a:noFill/>
                      </a:ln>
                    </p:spPr>
                    <p:txBody>
                      <a:bodyPr anchor="ctr" anchorCtr="0"/>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r>
                          <a:rPr lang="en-US" altLang="zh-CN" sz="2800" dirty="0">
                            <a:solidFill>
                              <a:schemeClr val="tx1"/>
                            </a:solidFill>
                            <a:latin typeface="Times New Roman" panose="02020603050405020304" pitchFamily="18" charset="0"/>
                            <a:ea typeface="宋体" panose="02010600030101010101" pitchFamily="2" charset="-122"/>
                          </a:rPr>
                          <a:t>5</a:t>
                        </a:r>
                        <a:endParaRPr lang="en-US" altLang="zh-CN" sz="2800" dirty="0">
                          <a:solidFill>
                            <a:schemeClr val="tx1"/>
                          </a:solidFill>
                          <a:latin typeface="Times New Roman" panose="02020603050405020304" pitchFamily="18" charset="0"/>
                          <a:ea typeface="宋体" panose="02010600030101010101" pitchFamily="2" charset="-122"/>
                        </a:endParaRPr>
                      </a:p>
                      <a:p>
                        <a:pPr algn="ctr" eaLnBrk="0" hangingPunct="0"/>
                        <a:endParaRPr lang="en-US" altLang="zh-CN" dirty="0">
                          <a:solidFill>
                            <a:schemeClr val="tx1"/>
                          </a:solidFill>
                          <a:latin typeface="Times New Roman" panose="02020603050405020304" pitchFamily="18" charset="0"/>
                          <a:ea typeface="宋体" panose="02010600030101010101" pitchFamily="2" charset="-122"/>
                        </a:endParaRPr>
                      </a:p>
                    </p:txBody>
                  </p:sp>
                  <p:sp>
                    <p:nvSpPr>
                      <p:cNvPr id="130145" name="Rectangle 93"/>
                      <p:cNvSpPr/>
                      <p:nvPr/>
                    </p:nvSpPr>
                    <p:spPr>
                      <a:xfrm>
                        <a:off x="1018" y="1920"/>
                        <a:ext cx="518" cy="384"/>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宋体" panose="02010600030101010101" pitchFamily="2" charset="-122"/>
                          <a:ea typeface="宋体" panose="02010600030101010101" pitchFamily="2" charset="-122"/>
                        </a:endParaRPr>
                      </a:p>
                    </p:txBody>
                  </p:sp>
                </p:grpSp>
                <p:grpSp>
                  <p:nvGrpSpPr>
                    <p:cNvPr id="130146" name="Group 96"/>
                    <p:cNvGrpSpPr/>
                    <p:nvPr/>
                  </p:nvGrpSpPr>
                  <p:grpSpPr>
                    <a:xfrm>
                      <a:off x="1536" y="1920"/>
                      <a:ext cx="518" cy="384"/>
                      <a:chOff x="1536" y="1920"/>
                      <a:chExt cx="518" cy="384"/>
                    </a:xfrm>
                  </p:grpSpPr>
                  <p:sp>
                    <p:nvSpPr>
                      <p:cNvPr id="130147" name="Rectangle 37"/>
                      <p:cNvSpPr/>
                      <p:nvPr/>
                    </p:nvSpPr>
                    <p:spPr>
                      <a:xfrm>
                        <a:off x="1579" y="1920"/>
                        <a:ext cx="432" cy="384"/>
                      </a:xfrm>
                      <a:prstGeom prst="rect">
                        <a:avLst/>
                      </a:prstGeom>
                      <a:noFill/>
                      <a:ln w="9525">
                        <a:noFill/>
                      </a:ln>
                    </p:spPr>
                    <p:txBody>
                      <a:bodyPr anchor="ctr" anchorCtr="0"/>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r>
                          <a:rPr lang="en-US" altLang="zh-CN" sz="2800" dirty="0">
                            <a:solidFill>
                              <a:schemeClr val="tx1"/>
                            </a:solidFill>
                            <a:latin typeface="Times New Roman" panose="02020603050405020304" pitchFamily="18" charset="0"/>
                            <a:ea typeface="宋体" panose="02010600030101010101" pitchFamily="2" charset="-122"/>
                          </a:rPr>
                          <a:t>57</a:t>
                        </a:r>
                        <a:endParaRPr lang="en-US" altLang="zh-CN" sz="2800" dirty="0">
                          <a:solidFill>
                            <a:schemeClr val="tx1"/>
                          </a:solidFill>
                          <a:latin typeface="Times New Roman" panose="02020603050405020304" pitchFamily="18" charset="0"/>
                          <a:ea typeface="宋体" panose="02010600030101010101" pitchFamily="2" charset="-122"/>
                        </a:endParaRPr>
                      </a:p>
                      <a:p>
                        <a:pPr algn="ctr" eaLnBrk="0" hangingPunct="0"/>
                        <a:endParaRPr lang="en-US" altLang="zh-CN" dirty="0">
                          <a:solidFill>
                            <a:schemeClr val="tx1"/>
                          </a:solidFill>
                          <a:latin typeface="Times New Roman" panose="02020603050405020304" pitchFamily="18" charset="0"/>
                          <a:ea typeface="宋体" panose="02010600030101010101" pitchFamily="2" charset="-122"/>
                        </a:endParaRPr>
                      </a:p>
                    </p:txBody>
                  </p:sp>
                  <p:sp>
                    <p:nvSpPr>
                      <p:cNvPr id="130148" name="Rectangle 95"/>
                      <p:cNvSpPr/>
                      <p:nvPr/>
                    </p:nvSpPr>
                    <p:spPr>
                      <a:xfrm>
                        <a:off x="1536" y="1920"/>
                        <a:ext cx="518" cy="384"/>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宋体" panose="02010600030101010101" pitchFamily="2" charset="-122"/>
                          <a:ea typeface="宋体" panose="02010600030101010101" pitchFamily="2" charset="-122"/>
                        </a:endParaRPr>
                      </a:p>
                    </p:txBody>
                  </p:sp>
                </p:grpSp>
                <p:grpSp>
                  <p:nvGrpSpPr>
                    <p:cNvPr id="130149" name="Group 98"/>
                    <p:cNvGrpSpPr/>
                    <p:nvPr/>
                  </p:nvGrpSpPr>
                  <p:grpSpPr>
                    <a:xfrm>
                      <a:off x="2054" y="1920"/>
                      <a:ext cx="518" cy="384"/>
                      <a:chOff x="2054" y="1920"/>
                      <a:chExt cx="518" cy="384"/>
                    </a:xfrm>
                  </p:grpSpPr>
                  <p:sp>
                    <p:nvSpPr>
                      <p:cNvPr id="130150" name="Rectangle 38"/>
                      <p:cNvSpPr/>
                      <p:nvPr/>
                    </p:nvSpPr>
                    <p:spPr>
                      <a:xfrm>
                        <a:off x="2097" y="1920"/>
                        <a:ext cx="432" cy="384"/>
                      </a:xfrm>
                      <a:prstGeom prst="rect">
                        <a:avLst/>
                      </a:prstGeom>
                      <a:noFill/>
                      <a:ln w="9525">
                        <a:noFill/>
                      </a:ln>
                    </p:spPr>
                    <p:txBody>
                      <a:bodyPr anchor="ctr" anchorCtr="0"/>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r>
                          <a:rPr lang="en-US" altLang="zh-CN" sz="2800" dirty="0">
                            <a:solidFill>
                              <a:schemeClr val="tx1"/>
                            </a:solidFill>
                            <a:latin typeface="Times New Roman" panose="02020603050405020304" pitchFamily="18" charset="0"/>
                            <a:ea typeface="宋体" panose="02010600030101010101" pitchFamily="2" charset="-122"/>
                          </a:rPr>
                          <a:t>19</a:t>
                        </a:r>
                        <a:endParaRPr lang="en-US" altLang="zh-CN" sz="2800" dirty="0">
                          <a:solidFill>
                            <a:schemeClr val="tx1"/>
                          </a:solidFill>
                          <a:latin typeface="Times New Roman" panose="02020603050405020304" pitchFamily="18" charset="0"/>
                          <a:ea typeface="宋体" panose="02010600030101010101" pitchFamily="2" charset="-122"/>
                        </a:endParaRPr>
                      </a:p>
                      <a:p>
                        <a:pPr algn="ctr" eaLnBrk="0" hangingPunct="0"/>
                        <a:endParaRPr lang="en-US" altLang="zh-CN" dirty="0">
                          <a:solidFill>
                            <a:schemeClr val="tx1"/>
                          </a:solidFill>
                          <a:latin typeface="Times New Roman" panose="02020603050405020304" pitchFamily="18" charset="0"/>
                          <a:ea typeface="宋体" panose="02010600030101010101" pitchFamily="2" charset="-122"/>
                        </a:endParaRPr>
                      </a:p>
                    </p:txBody>
                  </p:sp>
                  <p:sp>
                    <p:nvSpPr>
                      <p:cNvPr id="130151" name="Rectangle 97"/>
                      <p:cNvSpPr/>
                      <p:nvPr/>
                    </p:nvSpPr>
                    <p:spPr>
                      <a:xfrm>
                        <a:off x="2054" y="1920"/>
                        <a:ext cx="518" cy="384"/>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宋体" panose="02010600030101010101" pitchFamily="2" charset="-122"/>
                          <a:ea typeface="宋体" panose="02010600030101010101" pitchFamily="2" charset="-122"/>
                        </a:endParaRPr>
                      </a:p>
                    </p:txBody>
                  </p:sp>
                </p:grpSp>
              </p:grpSp>
              <p:sp>
                <p:nvSpPr>
                  <p:cNvPr id="130152" name="Rectangle 100"/>
                  <p:cNvSpPr/>
                  <p:nvPr/>
                </p:nvSpPr>
                <p:spPr>
                  <a:xfrm>
                    <a:off x="-3" y="-3"/>
                    <a:ext cx="2578" cy="2310"/>
                  </a:xfrm>
                  <a:prstGeom prst="rect">
                    <a:avLst/>
                  </a:prstGeom>
                  <a:noFill/>
                  <a:ln w="9525" cap="flat" cmpd="sng">
                    <a:solidFill>
                      <a:srgbClr val="A0A0A0"/>
                    </a:solidFill>
                    <a:prstDash val="solid"/>
                    <a:miter/>
                    <a:headEnd type="none" w="med" len="med"/>
                    <a:tailEnd type="none" w="med" len="med"/>
                  </a:ln>
                </p:spPr>
                <p:txBody>
                  <a:bodyPr anchor="t" anchorCtr="0"/>
                  <a:p>
                    <a:endParaRPr lang="zh-CN" altLang="en-US" dirty="0">
                      <a:latin typeface="宋体" panose="02010600030101010101" pitchFamily="2" charset="-122"/>
                      <a:ea typeface="宋体" panose="02010600030101010101" pitchFamily="2" charset="-122"/>
                    </a:endParaRPr>
                  </a:p>
                </p:txBody>
              </p:sp>
            </p:grpSp>
            <p:sp>
              <p:nvSpPr>
                <p:cNvPr id="130153" name="Rectangle 102"/>
                <p:cNvSpPr/>
                <p:nvPr/>
              </p:nvSpPr>
              <p:spPr>
                <a:xfrm>
                  <a:off x="2016" y="1488"/>
                  <a:ext cx="1872" cy="327"/>
                </a:xfrm>
                <a:prstGeom prst="rect">
                  <a:avLst/>
                </a:prstGeom>
                <a:noFill/>
                <a:ln w="9525">
                  <a:noFill/>
                </a:ln>
              </p:spPr>
              <p:txBody>
                <a:bodyPr anchor="t" anchorCtr="0">
                  <a:spAutoFit/>
                </a:bodyPr>
                <a:p>
                  <a:r>
                    <a:rPr lang="en-US" altLang="zh-CN" dirty="0">
                      <a:solidFill>
                        <a:schemeClr val="tx1"/>
                      </a:solidFill>
                      <a:latin typeface="宋体" panose="02010600030101010101" pitchFamily="2" charset="-122"/>
                      <a:ea typeface="宋体" panose="02010600030101010101" pitchFamily="2" charset="-122"/>
                    </a:rPr>
                    <a:t>   </a:t>
                  </a:r>
                  <a:r>
                    <a:rPr lang="zh-CN" altLang="en-US" b="1" dirty="0">
                      <a:solidFill>
                        <a:schemeClr val="tx1"/>
                      </a:solidFill>
                      <a:latin typeface="宋体" panose="02010600030101010101" pitchFamily="2" charset="-122"/>
                      <a:ea typeface="宋体" panose="02010600030101010101" pitchFamily="2" charset="-122"/>
                    </a:rPr>
                    <a:t>加工时间表</a:t>
                  </a:r>
                  <a:r>
                    <a:rPr lang="zh-CN" altLang="en-US" sz="2800" dirty="0">
                      <a:solidFill>
                        <a:schemeClr val="tx1"/>
                      </a:solidFill>
                      <a:latin typeface="Times New Roman" panose="02020603050405020304" pitchFamily="18" charset="0"/>
                      <a:ea typeface="宋体" panose="02010600030101010101" pitchFamily="2" charset="-122"/>
                    </a:rPr>
                    <a:t> </a:t>
                  </a:r>
                  <a:endParaRPr lang="zh-CN" altLang="en-US" sz="2800" dirty="0">
                    <a:solidFill>
                      <a:schemeClr val="tx1"/>
                    </a:solidFill>
                    <a:latin typeface="Times New Roman" panose="02020603050405020304" pitchFamily="18" charset="0"/>
                    <a:ea typeface="宋体" panose="02010600030101010101" pitchFamily="2" charset="-122"/>
                  </a:endParaRPr>
                </a:p>
              </p:txBody>
            </p:sp>
          </p:grpSp>
        </p:grpSp>
      </p:grpSp>
      <p:sp>
        <p:nvSpPr>
          <p:cNvPr id="130154" name="Rectangle 107"/>
          <p:cNvSpPr>
            <a:spLocks noGrp="1"/>
          </p:cNvSpPr>
          <p:nvPr>
            <p:ph type="title"/>
          </p:nvPr>
        </p:nvSpPr>
        <p:spPr/>
        <p:txBody>
          <a:bodyPr vert="horz" wrap="square" lIns="91440" tIns="45720" rIns="91440" bIns="45720" anchor="b" anchorCtr="0"/>
          <a:p>
            <a:pPr eaLnBrk="1" hangingPunct="1"/>
            <a:endParaRPr lang="zh-CN" altLang="zh-CN" dirty="0"/>
          </a:p>
        </p:txBody>
      </p:sp>
      <p:sp>
        <p:nvSpPr>
          <p:cNvPr id="130155" name="Rectangle 109"/>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latin typeface="Times New Roman" panose="02020603050405020304" pitchFamily="18" charset="0"/>
                <a:ea typeface="黑体" panose="02010609060101010101" pitchFamily="49" charset="-122"/>
              </a:rPr>
              <a:t>6.4  </a:t>
            </a:r>
            <a:r>
              <a:rPr lang="zh-CN" altLang="en-US" sz="3600" dirty="0">
                <a:latin typeface="Times New Roman" panose="02020603050405020304" pitchFamily="18" charset="0"/>
                <a:ea typeface="黑体" panose="02010609060101010101" pitchFamily="49" charset="-122"/>
              </a:rPr>
              <a:t>遗传算法的应用</a:t>
            </a:r>
            <a:endParaRPr lang="zh-CN" altLang="en-US" sz="3600" dirty="0">
              <a:latin typeface="Times New Roman" panose="02020603050405020304" pitchFamily="18" charset="0"/>
              <a:ea typeface="黑体" panose="02010609060101010101" pitchFamily="49"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1507"/>
                                        </p:tgtEl>
                                        <p:attrNameLst>
                                          <p:attrName>style.visibility</p:attrName>
                                        </p:attrNameLst>
                                      </p:cBhvr>
                                      <p:to>
                                        <p:strVal val="visible"/>
                                      </p:to>
                                    </p:set>
                                    <p:anim calcmode="lin" valueType="num">
                                      <p:cBhvr additive="base">
                                        <p:cTn id="7" dur="500" fill="hold"/>
                                        <p:tgtEl>
                                          <p:spTgt spid="21507"/>
                                        </p:tgtEl>
                                        <p:attrNameLst>
                                          <p:attrName>ppt_x</p:attrName>
                                        </p:attrNameLst>
                                      </p:cBhvr>
                                      <p:tavLst>
                                        <p:tav tm="0">
                                          <p:val>
                                            <p:strVal val="0-#ppt_w/2"/>
                                          </p:val>
                                        </p:tav>
                                        <p:tav tm="100000">
                                          <p:val>
                                            <p:strVal val="#ppt_x"/>
                                          </p:val>
                                        </p:tav>
                                      </p:tavLst>
                                    </p:anim>
                                    <p:anim calcmode="lin" valueType="num">
                                      <p:cBhvr additive="base">
                                        <p:cTn id="8" dur="500" fill="hold"/>
                                        <p:tgtEl>
                                          <p:spTgt spid="2150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1073"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131074" name="Rectangle 56"/>
          <p:cNvSpPr/>
          <p:nvPr/>
        </p:nvSpPr>
        <p:spPr>
          <a:xfrm>
            <a:off x="250825" y="2781300"/>
            <a:ext cx="8686800" cy="3168650"/>
          </a:xfrm>
          <a:prstGeom prst="rect">
            <a:avLst/>
          </a:prstGeom>
          <a:gradFill rotWithShape="0">
            <a:gsLst>
              <a:gs pos="0">
                <a:srgbClr val="CCECFF"/>
              </a:gs>
              <a:gs pos="100000">
                <a:srgbClr val="FFFFFF"/>
              </a:gs>
            </a:gsLst>
            <a:path path="shape">
              <a:fillToRect l="50000" t="50000" r="50000" b="50000"/>
            </a:path>
            <a:tileRect/>
          </a:gradFill>
          <a:ln w="9525" cap="flat" cmpd="sng">
            <a:solidFill>
              <a:srgbClr val="3366FF"/>
            </a:solidFill>
            <a:prstDash val="solid"/>
            <a:miter/>
            <a:headEnd type="none" w="med" len="med"/>
            <a:tailEnd type="none" w="med" len="med"/>
          </a:ln>
        </p:spPr>
        <p:txBody>
          <a:bodyPr anchor="t" anchorCtr="0">
            <a:spAutoFit/>
          </a:bodyPr>
          <a:p>
            <a:pPr>
              <a:lnSpc>
                <a:spcPct val="140000"/>
              </a:lnSpc>
            </a:pPr>
            <a:r>
              <a:rPr lang="zh-CN" altLang="en-US" dirty="0">
                <a:solidFill>
                  <a:schemeClr val="tx1"/>
                </a:solidFill>
                <a:latin typeface="宋体" panose="02010600030101010101" pitchFamily="2" charset="-122"/>
                <a:ea typeface="宋体" panose="02010600030101010101" pitchFamily="2" charset="-122"/>
              </a:rPr>
              <a:t>用遗传算法求解。选择交叉概率       ，变异概       </a:t>
            </a:r>
            <a:r>
              <a:rPr lang="en-US" altLang="zh-CN" dirty="0">
                <a:solidFill>
                  <a:schemeClr val="tx1"/>
                </a:solidFill>
                <a:latin typeface="宋体" panose="02010600030101010101" pitchFamily="2" charset="-122"/>
                <a:ea typeface="宋体" panose="02010600030101010101" pitchFamily="2" charset="-122"/>
              </a:rPr>
              <a:t>,</a:t>
            </a:r>
            <a:r>
              <a:rPr lang="zh-CN" altLang="en-US" dirty="0">
                <a:solidFill>
                  <a:schemeClr val="tx1"/>
                </a:solidFill>
                <a:latin typeface="宋体" panose="02010600030101010101" pitchFamily="2" charset="-122"/>
                <a:ea typeface="宋体" panose="02010600030101010101" pitchFamily="2" charset="-122"/>
              </a:rPr>
              <a:t>种群规模为</a:t>
            </a:r>
            <a:r>
              <a:rPr lang="en-US" altLang="zh-CN" dirty="0">
                <a:solidFill>
                  <a:schemeClr val="tx1"/>
                </a:solidFill>
                <a:latin typeface="Times New Roman" panose="02020603050405020304" pitchFamily="18" charset="0"/>
                <a:ea typeface="宋体" panose="02010600030101010101" pitchFamily="2" charset="-122"/>
              </a:rPr>
              <a:t>20</a:t>
            </a:r>
            <a:r>
              <a:rPr lang="zh-CN" altLang="en-US" dirty="0">
                <a:solidFill>
                  <a:schemeClr val="tx1"/>
                </a:solidFill>
                <a:latin typeface="宋体" panose="02010600030101010101" pitchFamily="2" charset="-122"/>
                <a:ea typeface="宋体" panose="02010600030101010101" pitchFamily="2" charset="-122"/>
              </a:rPr>
              <a:t>，迭代次数       。</a:t>
            </a:r>
            <a:endParaRPr lang="zh-CN" altLang="en-US" dirty="0">
              <a:solidFill>
                <a:schemeClr val="tx1"/>
              </a:solidFill>
              <a:latin typeface="宋体" panose="02010600030101010101" pitchFamily="2" charset="-122"/>
              <a:ea typeface="宋体" panose="02010600030101010101" pitchFamily="2" charset="-122"/>
            </a:endParaRPr>
          </a:p>
          <a:p>
            <a:pPr>
              <a:lnSpc>
                <a:spcPct val="140000"/>
              </a:lnSpc>
            </a:pPr>
            <a:endParaRPr lang="zh-CN" altLang="en-US" dirty="0">
              <a:solidFill>
                <a:schemeClr val="tx1"/>
              </a:solidFill>
              <a:latin typeface="宋体" panose="02010600030101010101" pitchFamily="2" charset="-122"/>
              <a:ea typeface="宋体" panose="02010600030101010101" pitchFamily="2" charset="-122"/>
            </a:endParaRPr>
          </a:p>
          <a:p>
            <a:pPr>
              <a:lnSpc>
                <a:spcPct val="140000"/>
              </a:lnSpc>
            </a:pPr>
            <a:endParaRPr lang="zh-CN" altLang="en-US" dirty="0">
              <a:solidFill>
                <a:schemeClr val="tx1"/>
              </a:solidFill>
              <a:latin typeface="宋体" panose="02010600030101010101" pitchFamily="2" charset="-122"/>
              <a:ea typeface="宋体" panose="02010600030101010101" pitchFamily="2" charset="-122"/>
            </a:endParaRPr>
          </a:p>
          <a:p>
            <a:pPr>
              <a:lnSpc>
                <a:spcPct val="140000"/>
              </a:lnSpc>
            </a:pPr>
            <a:endParaRPr lang="zh-CN" altLang="en-US" dirty="0">
              <a:solidFill>
                <a:schemeClr val="tx1"/>
              </a:solidFill>
              <a:latin typeface="宋体" panose="02010600030101010101" pitchFamily="2" charset="-122"/>
              <a:ea typeface="宋体" panose="02010600030101010101" pitchFamily="2" charset="-122"/>
            </a:endParaRPr>
          </a:p>
          <a:p>
            <a:pPr>
              <a:lnSpc>
                <a:spcPct val="140000"/>
              </a:lnSpc>
            </a:pPr>
            <a:r>
              <a:rPr lang="zh-CN" altLang="en-US" dirty="0">
                <a:solidFill>
                  <a:schemeClr val="tx1"/>
                </a:solidFill>
                <a:latin typeface="宋体" panose="02010600030101010101" pitchFamily="2" charset="-122"/>
                <a:ea typeface="宋体" panose="02010600030101010101" pitchFamily="2" charset="-122"/>
              </a:rPr>
              <a:t> </a:t>
            </a:r>
            <a:endParaRPr lang="zh-CN" altLang="en-US" dirty="0">
              <a:solidFill>
                <a:schemeClr val="tx1"/>
              </a:solidFill>
              <a:latin typeface="Times New Roman" panose="02020603050405020304" pitchFamily="18" charset="0"/>
              <a:ea typeface="宋体" panose="02010600030101010101" pitchFamily="2" charset="-122"/>
            </a:endParaRPr>
          </a:p>
        </p:txBody>
      </p:sp>
      <p:graphicFrame>
        <p:nvGraphicFramePr>
          <p:cNvPr id="131075" name="Object 0"/>
          <p:cNvGraphicFramePr/>
          <p:nvPr/>
        </p:nvGraphicFramePr>
        <p:xfrm>
          <a:off x="4643438" y="2924175"/>
          <a:ext cx="1009650" cy="388938"/>
        </p:xfrm>
        <a:graphic>
          <a:graphicData uri="http://schemas.openxmlformats.org/presentationml/2006/ole">
            <mc:AlternateContent xmlns:mc="http://schemas.openxmlformats.org/markup-compatibility/2006">
              <mc:Choice xmlns:v="urn:schemas-microsoft-com:vml" Requires="v">
                <p:oleObj spid="_x0000_s3162" name="" r:id="rId1" imgW="685800" imgH="254000" progId="Equation.3">
                  <p:embed/>
                </p:oleObj>
              </mc:Choice>
              <mc:Fallback>
                <p:oleObj name="" r:id="rId1" imgW="685800" imgH="254000" progId="Equation.3">
                  <p:embed/>
                  <p:pic>
                    <p:nvPicPr>
                      <p:cNvPr id="0" name="图片 3161"/>
                      <p:cNvPicPr/>
                      <p:nvPr/>
                    </p:nvPicPr>
                    <p:blipFill>
                      <a:blip r:embed="rId2"/>
                      <a:stretch>
                        <a:fillRect/>
                      </a:stretch>
                    </p:blipFill>
                    <p:spPr>
                      <a:xfrm>
                        <a:off x="4643438" y="2924175"/>
                        <a:ext cx="1009650" cy="388938"/>
                      </a:xfrm>
                      <a:prstGeom prst="rect">
                        <a:avLst/>
                      </a:prstGeom>
                      <a:noFill/>
                      <a:ln w="38100">
                        <a:noFill/>
                        <a:miter/>
                      </a:ln>
                    </p:spPr>
                  </p:pic>
                </p:oleObj>
              </mc:Fallback>
            </mc:AlternateContent>
          </a:graphicData>
        </a:graphic>
      </p:graphicFrame>
      <p:graphicFrame>
        <p:nvGraphicFramePr>
          <p:cNvPr id="131076" name="Object 1"/>
          <p:cNvGraphicFramePr/>
          <p:nvPr/>
        </p:nvGraphicFramePr>
        <p:xfrm>
          <a:off x="6948488" y="2995613"/>
          <a:ext cx="1008062" cy="361950"/>
        </p:xfrm>
        <a:graphic>
          <a:graphicData uri="http://schemas.openxmlformats.org/presentationml/2006/ole">
            <mc:AlternateContent xmlns:mc="http://schemas.openxmlformats.org/markup-compatibility/2006">
              <mc:Choice xmlns:v="urn:schemas-microsoft-com:vml" Requires="v">
                <p:oleObj spid="_x0000_s3161" name="" r:id="rId3" imgW="698500" imgH="254000" progId="Equation.3">
                  <p:embed/>
                </p:oleObj>
              </mc:Choice>
              <mc:Fallback>
                <p:oleObj name="" r:id="rId3" imgW="698500" imgH="254000" progId="Equation.3">
                  <p:embed/>
                  <p:pic>
                    <p:nvPicPr>
                      <p:cNvPr id="0" name="图片 3160"/>
                      <p:cNvPicPr/>
                      <p:nvPr/>
                    </p:nvPicPr>
                    <p:blipFill>
                      <a:blip r:embed="rId4"/>
                      <a:stretch>
                        <a:fillRect/>
                      </a:stretch>
                    </p:blipFill>
                    <p:spPr>
                      <a:xfrm>
                        <a:off x="6948488" y="2995613"/>
                        <a:ext cx="1008062" cy="361950"/>
                      </a:xfrm>
                      <a:prstGeom prst="rect">
                        <a:avLst/>
                      </a:prstGeom>
                      <a:noFill/>
                      <a:ln w="38100">
                        <a:noFill/>
                        <a:miter/>
                      </a:ln>
                    </p:spPr>
                  </p:pic>
                </p:oleObj>
              </mc:Fallback>
            </mc:AlternateContent>
          </a:graphicData>
        </a:graphic>
      </p:graphicFrame>
      <p:graphicFrame>
        <p:nvGraphicFramePr>
          <p:cNvPr id="131077" name="Object 2"/>
          <p:cNvGraphicFramePr/>
          <p:nvPr/>
        </p:nvGraphicFramePr>
        <p:xfrm>
          <a:off x="3132138" y="3502025"/>
          <a:ext cx="1008062" cy="358775"/>
        </p:xfrm>
        <a:graphic>
          <a:graphicData uri="http://schemas.openxmlformats.org/presentationml/2006/ole">
            <mc:AlternateContent xmlns:mc="http://schemas.openxmlformats.org/markup-compatibility/2006">
              <mc:Choice xmlns:v="urn:schemas-microsoft-com:vml" Requires="v">
                <p:oleObj spid="_x0000_s3160" name="" r:id="rId5" imgW="571500" imgH="203200" progId="Equation.3">
                  <p:embed/>
                </p:oleObj>
              </mc:Choice>
              <mc:Fallback>
                <p:oleObj name="" r:id="rId5" imgW="571500" imgH="203200" progId="Equation.3">
                  <p:embed/>
                  <p:pic>
                    <p:nvPicPr>
                      <p:cNvPr id="0" name="图片 3159"/>
                      <p:cNvPicPr/>
                      <p:nvPr/>
                    </p:nvPicPr>
                    <p:blipFill>
                      <a:blip r:embed="rId6"/>
                      <a:stretch>
                        <a:fillRect/>
                      </a:stretch>
                    </p:blipFill>
                    <p:spPr>
                      <a:xfrm>
                        <a:off x="3132138" y="3502025"/>
                        <a:ext cx="1008062" cy="358775"/>
                      </a:xfrm>
                      <a:prstGeom prst="rect">
                        <a:avLst/>
                      </a:prstGeom>
                      <a:noFill/>
                      <a:ln w="38100">
                        <a:noFill/>
                        <a:miter/>
                      </a:ln>
                    </p:spPr>
                  </p:pic>
                </p:oleObj>
              </mc:Fallback>
            </mc:AlternateContent>
          </a:graphicData>
        </a:graphic>
      </p:graphicFrame>
      <p:sp>
        <p:nvSpPr>
          <p:cNvPr id="131078" name="Rectangle 2"/>
          <p:cNvSpPr/>
          <p:nvPr/>
        </p:nvSpPr>
        <p:spPr>
          <a:xfrm>
            <a:off x="2209800" y="304800"/>
            <a:ext cx="4419600" cy="519113"/>
          </a:xfrm>
          <a:prstGeom prst="rect">
            <a:avLst/>
          </a:prstGeom>
          <a:noFill/>
          <a:ln w="9525">
            <a:noFill/>
          </a:ln>
        </p:spPr>
        <p:txBody>
          <a:bodyPr anchor="t" anchorCtr="0">
            <a:spAutoFit/>
          </a:bodyPr>
          <a:p>
            <a:r>
              <a:rPr lang="zh-CN" altLang="en-US" sz="2800" dirty="0">
                <a:solidFill>
                  <a:schemeClr val="tx1"/>
                </a:solidFill>
                <a:latin typeface="宋体" panose="02010600030101010101" pitchFamily="2" charset="-122"/>
                <a:ea typeface="宋体" panose="02010600030101010101" pitchFamily="2" charset="-122"/>
              </a:rPr>
              <a:t>表</a:t>
            </a:r>
            <a:r>
              <a:rPr lang="en-US" altLang="zh-CN" sz="2800" dirty="0">
                <a:solidFill>
                  <a:schemeClr val="tx1"/>
                </a:solidFill>
                <a:latin typeface="Times New Roman" panose="02020603050405020304" pitchFamily="18" charset="0"/>
                <a:ea typeface="宋体" panose="02010600030101010101" pitchFamily="2" charset="-122"/>
              </a:rPr>
              <a:t>9.3  </a:t>
            </a:r>
            <a:r>
              <a:rPr lang="zh-CN" altLang="en-US" sz="2800" dirty="0">
                <a:solidFill>
                  <a:schemeClr val="tx1"/>
                </a:solidFill>
                <a:latin typeface="宋体" panose="02010600030101010101" pitchFamily="2" charset="-122"/>
                <a:ea typeface="宋体" panose="02010600030101010101" pitchFamily="2" charset="-122"/>
              </a:rPr>
              <a:t>遗传算法运行的结果</a:t>
            </a:r>
            <a:r>
              <a:rPr lang="zh-CN" altLang="en-US" sz="2800" dirty="0">
                <a:solidFill>
                  <a:schemeClr val="tx1"/>
                </a:solidFill>
                <a:latin typeface="Times New Roman" panose="02020603050405020304" pitchFamily="18" charset="0"/>
                <a:ea typeface="宋体" panose="02010600030101010101" pitchFamily="2" charset="-122"/>
              </a:rPr>
              <a:t> </a:t>
            </a:r>
            <a:endParaRPr lang="zh-CN" altLang="en-US" sz="2800" dirty="0">
              <a:solidFill>
                <a:schemeClr val="tx1"/>
              </a:solidFill>
              <a:latin typeface="Times New Roman" panose="02020603050405020304" pitchFamily="18" charset="0"/>
              <a:ea typeface="宋体" panose="02010600030101010101" pitchFamily="2" charset="-122"/>
            </a:endParaRPr>
          </a:p>
        </p:txBody>
      </p:sp>
      <p:grpSp>
        <p:nvGrpSpPr>
          <p:cNvPr id="131079" name="Group 39"/>
          <p:cNvGrpSpPr/>
          <p:nvPr/>
        </p:nvGrpSpPr>
        <p:grpSpPr>
          <a:xfrm>
            <a:off x="387350" y="4500563"/>
            <a:ext cx="8426450" cy="1285875"/>
            <a:chOff x="0" y="0"/>
            <a:chExt cx="3690" cy="768"/>
          </a:xfrm>
        </p:grpSpPr>
        <p:grpSp>
          <p:nvGrpSpPr>
            <p:cNvPr id="131080" name="Group 16"/>
            <p:cNvGrpSpPr/>
            <p:nvPr/>
          </p:nvGrpSpPr>
          <p:grpSpPr>
            <a:xfrm>
              <a:off x="0" y="0"/>
              <a:ext cx="620" cy="384"/>
              <a:chOff x="0" y="0"/>
              <a:chExt cx="620" cy="384"/>
            </a:xfrm>
          </p:grpSpPr>
          <p:sp>
            <p:nvSpPr>
              <p:cNvPr id="131081" name="Rectangle 3"/>
              <p:cNvSpPr/>
              <p:nvPr/>
            </p:nvSpPr>
            <p:spPr>
              <a:xfrm>
                <a:off x="43" y="0"/>
                <a:ext cx="534" cy="384"/>
              </a:xfrm>
              <a:prstGeom prst="rect">
                <a:avLst/>
              </a:prstGeom>
              <a:noFill/>
              <a:ln w="9525">
                <a:noFill/>
              </a:ln>
            </p:spPr>
            <p:txBody>
              <a:bodyPr anchor="ctr" anchorCtr="0"/>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r>
                  <a:rPr lang="zh-CN" altLang="en-US" sz="2000" dirty="0">
                    <a:solidFill>
                      <a:schemeClr val="tx1"/>
                    </a:solidFill>
                    <a:latin typeface="Times New Roman" panose="02020603050405020304" pitchFamily="18" charset="0"/>
                    <a:ea typeface="宋体" panose="02010600030101010101" pitchFamily="2" charset="-122"/>
                  </a:rPr>
                  <a:t>总运行</a:t>
                </a:r>
                <a:endParaRPr lang="zh-CN" altLang="en-US" sz="2000" dirty="0">
                  <a:solidFill>
                    <a:schemeClr val="tx1"/>
                  </a:solidFill>
                  <a:latin typeface="Times New Roman" panose="02020603050405020304" pitchFamily="18" charset="0"/>
                  <a:ea typeface="宋体" panose="02010600030101010101" pitchFamily="2" charset="-122"/>
                </a:endParaRPr>
              </a:p>
              <a:p>
                <a:pPr algn="ctr"/>
                <a:r>
                  <a:rPr lang="zh-CN" altLang="en-US" sz="2000" dirty="0">
                    <a:solidFill>
                      <a:schemeClr val="tx1"/>
                    </a:solidFill>
                    <a:latin typeface="Times New Roman" panose="02020603050405020304" pitchFamily="18" charset="0"/>
                    <a:ea typeface="宋体" panose="02010600030101010101" pitchFamily="2" charset="-122"/>
                  </a:rPr>
                  <a:t>次数</a:t>
                </a:r>
                <a:endParaRPr lang="zh-CN" altLang="en-US" sz="2000" dirty="0">
                  <a:solidFill>
                    <a:schemeClr val="tx1"/>
                  </a:solidFill>
                  <a:latin typeface="Times New Roman" panose="02020603050405020304" pitchFamily="18" charset="0"/>
                  <a:ea typeface="宋体" panose="02010600030101010101" pitchFamily="2" charset="-122"/>
                </a:endParaRPr>
              </a:p>
              <a:p>
                <a:pPr algn="ctr" eaLnBrk="0" hangingPunct="0"/>
                <a:endParaRPr lang="en-US" altLang="zh-CN" sz="2000" dirty="0">
                  <a:solidFill>
                    <a:schemeClr val="tx1"/>
                  </a:solidFill>
                  <a:latin typeface="Times New Roman" panose="02020603050405020304" pitchFamily="18" charset="0"/>
                  <a:ea typeface="宋体" panose="02010600030101010101" pitchFamily="2" charset="-122"/>
                </a:endParaRPr>
              </a:p>
            </p:txBody>
          </p:sp>
          <p:sp>
            <p:nvSpPr>
              <p:cNvPr id="131082" name="Rectangle 15"/>
              <p:cNvSpPr/>
              <p:nvPr/>
            </p:nvSpPr>
            <p:spPr>
              <a:xfrm>
                <a:off x="0" y="0"/>
                <a:ext cx="620" cy="384"/>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宋体" panose="02010600030101010101" pitchFamily="2" charset="-122"/>
                  <a:ea typeface="宋体" panose="02010600030101010101" pitchFamily="2" charset="-122"/>
                </a:endParaRPr>
              </a:p>
            </p:txBody>
          </p:sp>
        </p:grpSp>
        <p:grpSp>
          <p:nvGrpSpPr>
            <p:cNvPr id="131083" name="Group 18"/>
            <p:cNvGrpSpPr/>
            <p:nvPr/>
          </p:nvGrpSpPr>
          <p:grpSpPr>
            <a:xfrm>
              <a:off x="620" y="0"/>
              <a:ext cx="476" cy="384"/>
              <a:chOff x="620" y="0"/>
              <a:chExt cx="476" cy="384"/>
            </a:xfrm>
          </p:grpSpPr>
          <p:sp>
            <p:nvSpPr>
              <p:cNvPr id="131084" name="Rectangle 4"/>
              <p:cNvSpPr/>
              <p:nvPr/>
            </p:nvSpPr>
            <p:spPr>
              <a:xfrm>
                <a:off x="663" y="0"/>
                <a:ext cx="390" cy="384"/>
              </a:xfrm>
              <a:prstGeom prst="rect">
                <a:avLst/>
              </a:prstGeom>
              <a:noFill/>
              <a:ln w="9525">
                <a:noFill/>
              </a:ln>
            </p:spPr>
            <p:txBody>
              <a:bodyPr anchor="ctr" anchorCtr="0"/>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endParaRPr lang="en-US" altLang="zh-CN" sz="1800" dirty="0">
                  <a:solidFill>
                    <a:schemeClr val="tx1"/>
                  </a:solidFill>
                  <a:latin typeface="Times New Roman" panose="02020603050405020304" pitchFamily="18" charset="0"/>
                  <a:ea typeface="宋体" panose="02010600030101010101" pitchFamily="2" charset="-122"/>
                </a:endParaRPr>
              </a:p>
              <a:p>
                <a:pPr algn="just"/>
                <a:r>
                  <a:rPr lang="zh-CN" altLang="en-US" sz="1800" dirty="0">
                    <a:solidFill>
                      <a:schemeClr val="tx1"/>
                    </a:solidFill>
                    <a:latin typeface="Times New Roman" panose="02020603050405020304" pitchFamily="18" charset="0"/>
                    <a:ea typeface="宋体" panose="02010600030101010101" pitchFamily="2" charset="-122"/>
                  </a:rPr>
                  <a:t>最好解</a:t>
                </a:r>
                <a:endParaRPr lang="zh-CN" altLang="en-US" sz="1800" dirty="0">
                  <a:solidFill>
                    <a:schemeClr val="tx1"/>
                  </a:solidFill>
                  <a:latin typeface="Times New Roman" panose="02020603050405020304" pitchFamily="18" charset="0"/>
                  <a:ea typeface="宋体" panose="02010600030101010101" pitchFamily="2" charset="-122"/>
                </a:endParaRPr>
              </a:p>
              <a:p>
                <a:pPr algn="ctr" eaLnBrk="0" hangingPunct="0"/>
                <a:endParaRPr lang="en-US" altLang="zh-CN" sz="2000" dirty="0">
                  <a:solidFill>
                    <a:schemeClr val="tx1"/>
                  </a:solidFill>
                  <a:latin typeface="Times New Roman" panose="02020603050405020304" pitchFamily="18" charset="0"/>
                  <a:ea typeface="宋体" panose="02010600030101010101" pitchFamily="2" charset="-122"/>
                </a:endParaRPr>
              </a:p>
            </p:txBody>
          </p:sp>
          <p:sp>
            <p:nvSpPr>
              <p:cNvPr id="131085" name="Rectangle 17"/>
              <p:cNvSpPr/>
              <p:nvPr/>
            </p:nvSpPr>
            <p:spPr>
              <a:xfrm>
                <a:off x="620" y="0"/>
                <a:ext cx="476" cy="384"/>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宋体" panose="02010600030101010101" pitchFamily="2" charset="-122"/>
                  <a:ea typeface="宋体" panose="02010600030101010101" pitchFamily="2" charset="-122"/>
                </a:endParaRPr>
              </a:p>
            </p:txBody>
          </p:sp>
        </p:grpSp>
        <p:grpSp>
          <p:nvGrpSpPr>
            <p:cNvPr id="131086" name="Group 20"/>
            <p:cNvGrpSpPr/>
            <p:nvPr/>
          </p:nvGrpSpPr>
          <p:grpSpPr>
            <a:xfrm>
              <a:off x="1096" y="0"/>
              <a:ext cx="506" cy="384"/>
              <a:chOff x="1096" y="0"/>
              <a:chExt cx="506" cy="384"/>
            </a:xfrm>
          </p:grpSpPr>
          <p:sp>
            <p:nvSpPr>
              <p:cNvPr id="131087" name="Rectangle 5"/>
              <p:cNvSpPr/>
              <p:nvPr/>
            </p:nvSpPr>
            <p:spPr>
              <a:xfrm>
                <a:off x="1139" y="0"/>
                <a:ext cx="420" cy="384"/>
              </a:xfrm>
              <a:prstGeom prst="rect">
                <a:avLst/>
              </a:prstGeom>
              <a:noFill/>
              <a:ln w="9525">
                <a:noFill/>
              </a:ln>
            </p:spPr>
            <p:txBody>
              <a:bodyPr anchor="ctr" anchorCtr="0"/>
              <a:p>
                <a:pPr algn="just"/>
                <a:endParaRPr lang="en-US" altLang="zh-CN" sz="1000" dirty="0">
                  <a:solidFill>
                    <a:schemeClr val="tx1"/>
                  </a:solidFill>
                  <a:latin typeface="Times New Roman" panose="02020603050405020304" pitchFamily="18" charset="0"/>
                  <a:ea typeface="宋体" panose="02010600030101010101" pitchFamily="2" charset="-122"/>
                </a:endParaRPr>
              </a:p>
              <a:p>
                <a:pPr algn="just"/>
                <a:endParaRPr lang="en-US" altLang="zh-CN" sz="1000" dirty="0">
                  <a:solidFill>
                    <a:schemeClr val="tx1"/>
                  </a:solidFill>
                  <a:latin typeface="Times New Roman" panose="02020603050405020304" pitchFamily="18" charset="0"/>
                  <a:ea typeface="宋体" panose="02010600030101010101" pitchFamily="2" charset="-122"/>
                </a:endParaRPr>
              </a:p>
              <a:p>
                <a:pPr algn="just"/>
                <a:r>
                  <a:rPr lang="zh-CN" altLang="en-US" sz="1800" dirty="0">
                    <a:solidFill>
                      <a:schemeClr val="tx1"/>
                    </a:solidFill>
                    <a:latin typeface="Times New Roman" panose="02020603050405020304" pitchFamily="18" charset="0"/>
                    <a:ea typeface="宋体" panose="02010600030101010101" pitchFamily="2" charset="-122"/>
                  </a:rPr>
                  <a:t>最坏解</a:t>
                </a:r>
                <a:endParaRPr lang="zh-CN" altLang="en-US" sz="1800" dirty="0">
                  <a:solidFill>
                    <a:schemeClr val="tx1"/>
                  </a:solidFill>
                  <a:latin typeface="Times New Roman" panose="02020603050405020304" pitchFamily="18" charset="0"/>
                  <a:ea typeface="宋体" panose="02010600030101010101" pitchFamily="2" charset="-122"/>
                </a:endParaRPr>
              </a:p>
              <a:p>
                <a:pPr algn="just" eaLnBrk="0" hangingPunct="0"/>
                <a:endParaRPr lang="en-US" altLang="zh-CN" dirty="0">
                  <a:solidFill>
                    <a:schemeClr val="tx1"/>
                  </a:solidFill>
                  <a:latin typeface="Times New Roman" panose="02020603050405020304" pitchFamily="18" charset="0"/>
                  <a:ea typeface="宋体" panose="02010600030101010101" pitchFamily="2" charset="-122"/>
                </a:endParaRPr>
              </a:p>
            </p:txBody>
          </p:sp>
          <p:sp>
            <p:nvSpPr>
              <p:cNvPr id="131088" name="Rectangle 19"/>
              <p:cNvSpPr/>
              <p:nvPr/>
            </p:nvSpPr>
            <p:spPr>
              <a:xfrm>
                <a:off x="1096" y="0"/>
                <a:ext cx="506" cy="384"/>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宋体" panose="02010600030101010101" pitchFamily="2" charset="-122"/>
                  <a:ea typeface="宋体" panose="02010600030101010101" pitchFamily="2" charset="-122"/>
                </a:endParaRPr>
              </a:p>
            </p:txBody>
          </p:sp>
        </p:grpSp>
        <p:grpSp>
          <p:nvGrpSpPr>
            <p:cNvPr id="131089" name="Group 22"/>
            <p:cNvGrpSpPr/>
            <p:nvPr/>
          </p:nvGrpSpPr>
          <p:grpSpPr>
            <a:xfrm>
              <a:off x="1602" y="0"/>
              <a:ext cx="506" cy="384"/>
              <a:chOff x="1602" y="0"/>
              <a:chExt cx="506" cy="384"/>
            </a:xfrm>
          </p:grpSpPr>
          <p:sp>
            <p:nvSpPr>
              <p:cNvPr id="131090" name="Rectangle 6"/>
              <p:cNvSpPr/>
              <p:nvPr/>
            </p:nvSpPr>
            <p:spPr>
              <a:xfrm>
                <a:off x="1645" y="0"/>
                <a:ext cx="420" cy="384"/>
              </a:xfrm>
              <a:prstGeom prst="rect">
                <a:avLst/>
              </a:prstGeom>
              <a:noFill/>
              <a:ln w="9525">
                <a:noFill/>
              </a:ln>
            </p:spPr>
            <p:txBody>
              <a:bodyPr anchor="ctr" anchorCtr="0"/>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r>
                  <a:rPr lang="zh-CN" altLang="en-US" sz="2000" dirty="0">
                    <a:solidFill>
                      <a:schemeClr val="tx1"/>
                    </a:solidFill>
                    <a:latin typeface="Times New Roman" panose="02020603050405020304" pitchFamily="18" charset="0"/>
                    <a:ea typeface="宋体" panose="02010600030101010101" pitchFamily="2" charset="-122"/>
                  </a:rPr>
                  <a:t>平均</a:t>
                </a:r>
                <a:endParaRPr lang="zh-CN" altLang="en-US" sz="2000" dirty="0">
                  <a:solidFill>
                    <a:schemeClr val="tx1"/>
                  </a:solidFill>
                  <a:latin typeface="Times New Roman" panose="02020603050405020304" pitchFamily="18" charset="0"/>
                  <a:ea typeface="宋体" panose="02010600030101010101" pitchFamily="2" charset="-122"/>
                </a:endParaRPr>
              </a:p>
              <a:p>
                <a:pPr algn="ctr" eaLnBrk="0" hangingPunct="0"/>
                <a:endParaRPr lang="en-US" altLang="zh-CN" dirty="0">
                  <a:solidFill>
                    <a:schemeClr val="tx1"/>
                  </a:solidFill>
                  <a:latin typeface="Times New Roman" panose="02020603050405020304" pitchFamily="18" charset="0"/>
                  <a:ea typeface="宋体" panose="02010600030101010101" pitchFamily="2" charset="-122"/>
                </a:endParaRPr>
              </a:p>
            </p:txBody>
          </p:sp>
          <p:sp>
            <p:nvSpPr>
              <p:cNvPr id="131091" name="Rectangle 21"/>
              <p:cNvSpPr/>
              <p:nvPr/>
            </p:nvSpPr>
            <p:spPr>
              <a:xfrm>
                <a:off x="1602" y="0"/>
                <a:ext cx="506" cy="384"/>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宋体" panose="02010600030101010101" pitchFamily="2" charset="-122"/>
                  <a:ea typeface="宋体" panose="02010600030101010101" pitchFamily="2" charset="-122"/>
                </a:endParaRPr>
              </a:p>
            </p:txBody>
          </p:sp>
        </p:grpSp>
        <p:grpSp>
          <p:nvGrpSpPr>
            <p:cNvPr id="131092" name="Group 24"/>
            <p:cNvGrpSpPr/>
            <p:nvPr/>
          </p:nvGrpSpPr>
          <p:grpSpPr>
            <a:xfrm>
              <a:off x="2108" y="0"/>
              <a:ext cx="728" cy="384"/>
              <a:chOff x="2108" y="0"/>
              <a:chExt cx="728" cy="384"/>
            </a:xfrm>
          </p:grpSpPr>
          <p:sp>
            <p:nvSpPr>
              <p:cNvPr id="131093" name="Rectangle 7"/>
              <p:cNvSpPr/>
              <p:nvPr/>
            </p:nvSpPr>
            <p:spPr>
              <a:xfrm>
                <a:off x="2151" y="0"/>
                <a:ext cx="642" cy="384"/>
              </a:xfrm>
              <a:prstGeom prst="rect">
                <a:avLst/>
              </a:prstGeom>
              <a:noFill/>
              <a:ln w="9525">
                <a:noFill/>
              </a:ln>
            </p:spPr>
            <p:txBody>
              <a:bodyPr anchor="ctr" anchorCtr="0"/>
              <a:p>
                <a:pPr algn="just"/>
                <a:endParaRPr lang="en-US" altLang="zh-CN" sz="1000" dirty="0">
                  <a:solidFill>
                    <a:schemeClr val="tx1"/>
                  </a:solidFill>
                  <a:latin typeface="Times New Roman" panose="02020603050405020304" pitchFamily="18" charset="0"/>
                  <a:ea typeface="宋体" panose="02010600030101010101" pitchFamily="2" charset="-122"/>
                </a:endParaRPr>
              </a:p>
              <a:p>
                <a:pPr algn="just"/>
                <a:endParaRPr lang="en-US" altLang="zh-CN" sz="1000" dirty="0">
                  <a:solidFill>
                    <a:schemeClr val="tx1"/>
                  </a:solidFill>
                  <a:latin typeface="Times New Roman" panose="02020603050405020304" pitchFamily="18" charset="0"/>
                  <a:ea typeface="宋体" panose="02010600030101010101" pitchFamily="2" charset="-122"/>
                </a:endParaRPr>
              </a:p>
              <a:p>
                <a:pPr algn="ctr"/>
                <a:r>
                  <a:rPr lang="zh-CN" altLang="en-US" sz="2000" dirty="0">
                    <a:solidFill>
                      <a:schemeClr val="tx1"/>
                    </a:solidFill>
                    <a:latin typeface="Times New Roman" panose="02020603050405020304" pitchFamily="18" charset="0"/>
                    <a:ea typeface="宋体" panose="02010600030101010101" pitchFamily="2" charset="-122"/>
                  </a:rPr>
                  <a:t>最好解</a:t>
                </a:r>
                <a:endParaRPr lang="zh-CN" altLang="en-US" sz="2000" dirty="0">
                  <a:solidFill>
                    <a:schemeClr val="tx1"/>
                  </a:solidFill>
                  <a:latin typeface="Times New Roman" panose="02020603050405020304" pitchFamily="18" charset="0"/>
                  <a:ea typeface="宋体" panose="02010600030101010101" pitchFamily="2" charset="-122"/>
                </a:endParaRPr>
              </a:p>
              <a:p>
                <a:pPr algn="ctr"/>
                <a:r>
                  <a:rPr lang="zh-CN" altLang="en-US" sz="2000" dirty="0">
                    <a:solidFill>
                      <a:schemeClr val="tx1"/>
                    </a:solidFill>
                    <a:latin typeface="Times New Roman" panose="02020603050405020304" pitchFamily="18" charset="0"/>
                    <a:ea typeface="宋体" panose="02010600030101010101" pitchFamily="2" charset="-122"/>
                  </a:rPr>
                  <a:t>的频率</a:t>
                </a:r>
                <a:endParaRPr lang="zh-CN" altLang="en-US" sz="2000" dirty="0">
                  <a:solidFill>
                    <a:schemeClr val="tx1"/>
                  </a:solidFill>
                  <a:latin typeface="Times New Roman" panose="02020603050405020304" pitchFamily="18" charset="0"/>
                  <a:ea typeface="宋体" panose="02010600030101010101" pitchFamily="2" charset="-122"/>
                </a:endParaRPr>
              </a:p>
              <a:p>
                <a:pPr algn="just" eaLnBrk="0" hangingPunct="0"/>
                <a:endParaRPr lang="en-US" altLang="zh-CN" dirty="0">
                  <a:solidFill>
                    <a:schemeClr val="tx1"/>
                  </a:solidFill>
                  <a:latin typeface="Times New Roman" panose="02020603050405020304" pitchFamily="18" charset="0"/>
                  <a:ea typeface="宋体" panose="02010600030101010101" pitchFamily="2" charset="-122"/>
                </a:endParaRPr>
              </a:p>
            </p:txBody>
          </p:sp>
          <p:sp>
            <p:nvSpPr>
              <p:cNvPr id="131094" name="Rectangle 23"/>
              <p:cNvSpPr/>
              <p:nvPr/>
            </p:nvSpPr>
            <p:spPr>
              <a:xfrm>
                <a:off x="2108" y="0"/>
                <a:ext cx="728" cy="384"/>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宋体" panose="02010600030101010101" pitchFamily="2" charset="-122"/>
                  <a:ea typeface="宋体" panose="02010600030101010101" pitchFamily="2" charset="-122"/>
                </a:endParaRPr>
              </a:p>
            </p:txBody>
          </p:sp>
        </p:grpSp>
        <p:grpSp>
          <p:nvGrpSpPr>
            <p:cNvPr id="131095" name="Group 26"/>
            <p:cNvGrpSpPr/>
            <p:nvPr/>
          </p:nvGrpSpPr>
          <p:grpSpPr>
            <a:xfrm>
              <a:off x="2836" y="0"/>
              <a:ext cx="854" cy="384"/>
              <a:chOff x="2836" y="0"/>
              <a:chExt cx="854" cy="384"/>
            </a:xfrm>
          </p:grpSpPr>
          <p:sp>
            <p:nvSpPr>
              <p:cNvPr id="131096" name="Rectangle 8"/>
              <p:cNvSpPr/>
              <p:nvPr/>
            </p:nvSpPr>
            <p:spPr>
              <a:xfrm>
                <a:off x="2879" y="0"/>
                <a:ext cx="768" cy="384"/>
              </a:xfrm>
              <a:prstGeom prst="rect">
                <a:avLst/>
              </a:prstGeom>
              <a:noFill/>
              <a:ln w="9525">
                <a:noFill/>
              </a:ln>
            </p:spPr>
            <p:txBody>
              <a:bodyPr anchor="ctr" anchorCtr="0"/>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r>
                  <a:rPr lang="zh-CN" altLang="en-US" sz="2000" dirty="0">
                    <a:solidFill>
                      <a:schemeClr val="tx1"/>
                    </a:solidFill>
                    <a:latin typeface="Times New Roman" panose="02020603050405020304" pitchFamily="18" charset="0"/>
                    <a:ea typeface="宋体" panose="02010600030101010101" pitchFamily="2" charset="-122"/>
                  </a:rPr>
                  <a:t>最好解的</a:t>
                </a:r>
                <a:endParaRPr lang="zh-CN" altLang="en-US" sz="2000" dirty="0">
                  <a:solidFill>
                    <a:schemeClr val="tx1"/>
                  </a:solidFill>
                  <a:latin typeface="Times New Roman" panose="02020603050405020304" pitchFamily="18" charset="0"/>
                  <a:ea typeface="宋体" panose="02010600030101010101" pitchFamily="2" charset="-122"/>
                </a:endParaRPr>
              </a:p>
              <a:p>
                <a:pPr algn="ctr"/>
                <a:r>
                  <a:rPr lang="zh-CN" altLang="en-US" sz="2000" dirty="0">
                    <a:solidFill>
                      <a:schemeClr val="tx1"/>
                    </a:solidFill>
                    <a:latin typeface="Times New Roman" panose="02020603050405020304" pitchFamily="18" charset="0"/>
                    <a:ea typeface="宋体" panose="02010600030101010101" pitchFamily="2" charset="-122"/>
                  </a:rPr>
                  <a:t>平均代数</a:t>
                </a:r>
                <a:endParaRPr lang="zh-CN" altLang="en-US" sz="2000" dirty="0">
                  <a:solidFill>
                    <a:schemeClr val="tx1"/>
                  </a:solidFill>
                  <a:latin typeface="Times New Roman" panose="02020603050405020304" pitchFamily="18" charset="0"/>
                  <a:ea typeface="宋体" panose="02010600030101010101" pitchFamily="2" charset="-122"/>
                </a:endParaRPr>
              </a:p>
              <a:p>
                <a:pPr algn="ctr" eaLnBrk="0" hangingPunct="0"/>
                <a:endParaRPr lang="en-US" altLang="zh-CN" dirty="0">
                  <a:solidFill>
                    <a:schemeClr val="tx1"/>
                  </a:solidFill>
                  <a:latin typeface="Times New Roman" panose="02020603050405020304" pitchFamily="18" charset="0"/>
                  <a:ea typeface="宋体" panose="02010600030101010101" pitchFamily="2" charset="-122"/>
                </a:endParaRPr>
              </a:p>
            </p:txBody>
          </p:sp>
          <p:sp>
            <p:nvSpPr>
              <p:cNvPr id="131097" name="Rectangle 25"/>
              <p:cNvSpPr/>
              <p:nvPr/>
            </p:nvSpPr>
            <p:spPr>
              <a:xfrm>
                <a:off x="2836" y="0"/>
                <a:ext cx="854" cy="384"/>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宋体" panose="02010600030101010101" pitchFamily="2" charset="-122"/>
                  <a:ea typeface="宋体" panose="02010600030101010101" pitchFamily="2" charset="-122"/>
                </a:endParaRPr>
              </a:p>
            </p:txBody>
          </p:sp>
        </p:grpSp>
        <p:grpSp>
          <p:nvGrpSpPr>
            <p:cNvPr id="131098" name="Group 28"/>
            <p:cNvGrpSpPr/>
            <p:nvPr/>
          </p:nvGrpSpPr>
          <p:grpSpPr>
            <a:xfrm>
              <a:off x="0" y="384"/>
              <a:ext cx="620" cy="384"/>
              <a:chOff x="0" y="384"/>
              <a:chExt cx="620" cy="384"/>
            </a:xfrm>
          </p:grpSpPr>
          <p:sp>
            <p:nvSpPr>
              <p:cNvPr id="131099" name="Rectangle 9"/>
              <p:cNvSpPr/>
              <p:nvPr/>
            </p:nvSpPr>
            <p:spPr>
              <a:xfrm>
                <a:off x="43" y="384"/>
                <a:ext cx="534" cy="384"/>
              </a:xfrm>
              <a:prstGeom prst="rect">
                <a:avLst/>
              </a:prstGeom>
              <a:noFill/>
              <a:ln w="9525">
                <a:noFill/>
              </a:ln>
            </p:spPr>
            <p:txBody>
              <a:bodyPr anchor="ctr" anchorCtr="0"/>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r>
                  <a:rPr lang="en-US" altLang="zh-CN" sz="2200" dirty="0">
                    <a:solidFill>
                      <a:schemeClr val="tx1"/>
                    </a:solidFill>
                    <a:latin typeface="Times New Roman" panose="02020603050405020304" pitchFamily="18" charset="0"/>
                    <a:ea typeface="宋体" panose="02010600030101010101" pitchFamily="2" charset="-122"/>
                  </a:rPr>
                  <a:t>20</a:t>
                </a:r>
                <a:endParaRPr lang="en-US" altLang="zh-CN" sz="2200" dirty="0">
                  <a:solidFill>
                    <a:schemeClr val="tx1"/>
                  </a:solidFill>
                  <a:latin typeface="Times New Roman" panose="02020603050405020304" pitchFamily="18" charset="0"/>
                  <a:ea typeface="宋体" panose="02010600030101010101" pitchFamily="2" charset="-122"/>
                </a:endParaRPr>
              </a:p>
              <a:p>
                <a:pPr algn="ctr" eaLnBrk="0" hangingPunct="0"/>
                <a:endParaRPr lang="en-US" altLang="zh-CN" dirty="0">
                  <a:solidFill>
                    <a:schemeClr val="tx1"/>
                  </a:solidFill>
                  <a:latin typeface="Times New Roman" panose="02020603050405020304" pitchFamily="18" charset="0"/>
                  <a:ea typeface="宋体" panose="02010600030101010101" pitchFamily="2" charset="-122"/>
                </a:endParaRPr>
              </a:p>
            </p:txBody>
          </p:sp>
          <p:sp>
            <p:nvSpPr>
              <p:cNvPr id="131100" name="Rectangle 27"/>
              <p:cNvSpPr/>
              <p:nvPr/>
            </p:nvSpPr>
            <p:spPr>
              <a:xfrm>
                <a:off x="0" y="384"/>
                <a:ext cx="620" cy="384"/>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宋体" panose="02010600030101010101" pitchFamily="2" charset="-122"/>
                  <a:ea typeface="宋体" panose="02010600030101010101" pitchFamily="2" charset="-122"/>
                </a:endParaRPr>
              </a:p>
            </p:txBody>
          </p:sp>
        </p:grpSp>
        <p:grpSp>
          <p:nvGrpSpPr>
            <p:cNvPr id="131101" name="Group 30"/>
            <p:cNvGrpSpPr/>
            <p:nvPr/>
          </p:nvGrpSpPr>
          <p:grpSpPr>
            <a:xfrm>
              <a:off x="620" y="384"/>
              <a:ext cx="476" cy="384"/>
              <a:chOff x="620" y="384"/>
              <a:chExt cx="476" cy="384"/>
            </a:xfrm>
          </p:grpSpPr>
          <p:sp>
            <p:nvSpPr>
              <p:cNvPr id="131102" name="Rectangle 10"/>
              <p:cNvSpPr/>
              <p:nvPr/>
            </p:nvSpPr>
            <p:spPr>
              <a:xfrm>
                <a:off x="663" y="384"/>
                <a:ext cx="390" cy="384"/>
              </a:xfrm>
              <a:prstGeom prst="rect">
                <a:avLst/>
              </a:prstGeom>
              <a:noFill/>
              <a:ln w="9525">
                <a:noFill/>
              </a:ln>
            </p:spPr>
            <p:txBody>
              <a:bodyPr anchor="ctr" anchorCtr="0"/>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r>
                  <a:rPr lang="en-US" altLang="zh-CN" sz="2200" dirty="0">
                    <a:solidFill>
                      <a:schemeClr val="tx1"/>
                    </a:solidFill>
                    <a:latin typeface="Times New Roman" panose="02020603050405020304" pitchFamily="18" charset="0"/>
                    <a:ea typeface="宋体" panose="02010600030101010101" pitchFamily="2" charset="-122"/>
                  </a:rPr>
                  <a:t>213</a:t>
                </a:r>
                <a:endParaRPr lang="en-US" altLang="zh-CN" sz="2200" dirty="0">
                  <a:solidFill>
                    <a:schemeClr val="tx1"/>
                  </a:solidFill>
                  <a:latin typeface="Times New Roman" panose="02020603050405020304" pitchFamily="18" charset="0"/>
                  <a:ea typeface="宋体" panose="02010600030101010101" pitchFamily="2" charset="-122"/>
                </a:endParaRPr>
              </a:p>
              <a:p>
                <a:pPr algn="ctr" eaLnBrk="0" hangingPunct="0"/>
                <a:endParaRPr lang="en-US" altLang="zh-CN" dirty="0">
                  <a:solidFill>
                    <a:schemeClr val="tx1"/>
                  </a:solidFill>
                  <a:latin typeface="Times New Roman" panose="02020603050405020304" pitchFamily="18" charset="0"/>
                  <a:ea typeface="宋体" panose="02010600030101010101" pitchFamily="2" charset="-122"/>
                </a:endParaRPr>
              </a:p>
            </p:txBody>
          </p:sp>
          <p:sp>
            <p:nvSpPr>
              <p:cNvPr id="131103" name="Rectangle 29"/>
              <p:cNvSpPr/>
              <p:nvPr/>
            </p:nvSpPr>
            <p:spPr>
              <a:xfrm>
                <a:off x="620" y="384"/>
                <a:ext cx="476" cy="384"/>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宋体" panose="02010600030101010101" pitchFamily="2" charset="-122"/>
                  <a:ea typeface="宋体" panose="02010600030101010101" pitchFamily="2" charset="-122"/>
                </a:endParaRPr>
              </a:p>
            </p:txBody>
          </p:sp>
        </p:grpSp>
        <p:grpSp>
          <p:nvGrpSpPr>
            <p:cNvPr id="131104" name="Group 32"/>
            <p:cNvGrpSpPr/>
            <p:nvPr/>
          </p:nvGrpSpPr>
          <p:grpSpPr>
            <a:xfrm>
              <a:off x="1096" y="384"/>
              <a:ext cx="506" cy="384"/>
              <a:chOff x="1096" y="384"/>
              <a:chExt cx="506" cy="384"/>
            </a:xfrm>
          </p:grpSpPr>
          <p:sp>
            <p:nvSpPr>
              <p:cNvPr id="131105" name="Rectangle 11"/>
              <p:cNvSpPr/>
              <p:nvPr/>
            </p:nvSpPr>
            <p:spPr>
              <a:xfrm>
                <a:off x="1139" y="384"/>
                <a:ext cx="420" cy="384"/>
              </a:xfrm>
              <a:prstGeom prst="rect">
                <a:avLst/>
              </a:prstGeom>
              <a:noFill/>
              <a:ln w="9525">
                <a:noFill/>
              </a:ln>
            </p:spPr>
            <p:txBody>
              <a:bodyPr anchor="ctr" anchorCtr="0"/>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r>
                  <a:rPr lang="en-US" altLang="zh-CN" sz="2200" dirty="0">
                    <a:solidFill>
                      <a:schemeClr val="tx1"/>
                    </a:solidFill>
                    <a:latin typeface="Times New Roman" panose="02020603050405020304" pitchFamily="18" charset="0"/>
                    <a:ea typeface="宋体" panose="02010600030101010101" pitchFamily="2" charset="-122"/>
                  </a:rPr>
                  <a:t>221</a:t>
                </a:r>
                <a:endParaRPr lang="en-US" altLang="zh-CN" sz="2200" dirty="0">
                  <a:solidFill>
                    <a:schemeClr val="tx1"/>
                  </a:solidFill>
                  <a:latin typeface="Times New Roman" panose="02020603050405020304" pitchFamily="18" charset="0"/>
                  <a:ea typeface="宋体" panose="02010600030101010101" pitchFamily="2" charset="-122"/>
                </a:endParaRPr>
              </a:p>
              <a:p>
                <a:pPr algn="ctr" eaLnBrk="0" hangingPunct="0"/>
                <a:endParaRPr lang="en-US" altLang="zh-CN" dirty="0">
                  <a:solidFill>
                    <a:schemeClr val="tx1"/>
                  </a:solidFill>
                  <a:latin typeface="Times New Roman" panose="02020603050405020304" pitchFamily="18" charset="0"/>
                  <a:ea typeface="宋体" panose="02010600030101010101" pitchFamily="2" charset="-122"/>
                </a:endParaRPr>
              </a:p>
            </p:txBody>
          </p:sp>
          <p:sp>
            <p:nvSpPr>
              <p:cNvPr id="131106" name="Rectangle 31"/>
              <p:cNvSpPr/>
              <p:nvPr/>
            </p:nvSpPr>
            <p:spPr>
              <a:xfrm>
                <a:off x="1096" y="384"/>
                <a:ext cx="506" cy="384"/>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宋体" panose="02010600030101010101" pitchFamily="2" charset="-122"/>
                  <a:ea typeface="宋体" panose="02010600030101010101" pitchFamily="2" charset="-122"/>
                </a:endParaRPr>
              </a:p>
            </p:txBody>
          </p:sp>
        </p:grpSp>
        <p:grpSp>
          <p:nvGrpSpPr>
            <p:cNvPr id="131107" name="Group 34"/>
            <p:cNvGrpSpPr/>
            <p:nvPr/>
          </p:nvGrpSpPr>
          <p:grpSpPr>
            <a:xfrm>
              <a:off x="1602" y="384"/>
              <a:ext cx="506" cy="384"/>
              <a:chOff x="1602" y="384"/>
              <a:chExt cx="506" cy="384"/>
            </a:xfrm>
          </p:grpSpPr>
          <p:sp>
            <p:nvSpPr>
              <p:cNvPr id="131108" name="Rectangle 12"/>
              <p:cNvSpPr/>
              <p:nvPr/>
            </p:nvSpPr>
            <p:spPr>
              <a:xfrm>
                <a:off x="1645" y="384"/>
                <a:ext cx="420" cy="384"/>
              </a:xfrm>
              <a:prstGeom prst="rect">
                <a:avLst/>
              </a:prstGeom>
              <a:noFill/>
              <a:ln w="9525">
                <a:noFill/>
              </a:ln>
            </p:spPr>
            <p:txBody>
              <a:bodyPr anchor="ctr" anchorCtr="0"/>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r>
                  <a:rPr lang="en-US" altLang="zh-CN" sz="2200" dirty="0">
                    <a:solidFill>
                      <a:schemeClr val="tx1"/>
                    </a:solidFill>
                    <a:latin typeface="Times New Roman" panose="02020603050405020304" pitchFamily="18" charset="0"/>
                    <a:ea typeface="宋体" panose="02010600030101010101" pitchFamily="2" charset="-122"/>
                  </a:rPr>
                  <a:t>213.95</a:t>
                </a:r>
                <a:endParaRPr lang="en-US" altLang="zh-CN" sz="2200" dirty="0">
                  <a:solidFill>
                    <a:schemeClr val="tx1"/>
                  </a:solidFill>
                  <a:latin typeface="Times New Roman" panose="02020603050405020304" pitchFamily="18" charset="0"/>
                  <a:ea typeface="宋体" panose="02010600030101010101" pitchFamily="2" charset="-122"/>
                </a:endParaRPr>
              </a:p>
              <a:p>
                <a:pPr algn="ctr" eaLnBrk="0" hangingPunct="0"/>
                <a:endParaRPr lang="en-US" altLang="zh-CN" sz="2000" dirty="0">
                  <a:solidFill>
                    <a:schemeClr val="tx1"/>
                  </a:solidFill>
                  <a:latin typeface="Times New Roman" panose="02020603050405020304" pitchFamily="18" charset="0"/>
                  <a:ea typeface="宋体" panose="02010600030101010101" pitchFamily="2" charset="-122"/>
                </a:endParaRPr>
              </a:p>
            </p:txBody>
          </p:sp>
          <p:sp>
            <p:nvSpPr>
              <p:cNvPr id="131109" name="Rectangle 33"/>
              <p:cNvSpPr/>
              <p:nvPr/>
            </p:nvSpPr>
            <p:spPr>
              <a:xfrm>
                <a:off x="1602" y="384"/>
                <a:ext cx="506" cy="384"/>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宋体" panose="02010600030101010101" pitchFamily="2" charset="-122"/>
                  <a:ea typeface="宋体" panose="02010600030101010101" pitchFamily="2" charset="-122"/>
                </a:endParaRPr>
              </a:p>
            </p:txBody>
          </p:sp>
        </p:grpSp>
        <p:grpSp>
          <p:nvGrpSpPr>
            <p:cNvPr id="131110" name="Group 36"/>
            <p:cNvGrpSpPr/>
            <p:nvPr/>
          </p:nvGrpSpPr>
          <p:grpSpPr>
            <a:xfrm>
              <a:off x="2108" y="384"/>
              <a:ext cx="728" cy="384"/>
              <a:chOff x="2108" y="384"/>
              <a:chExt cx="728" cy="384"/>
            </a:xfrm>
          </p:grpSpPr>
          <p:sp>
            <p:nvSpPr>
              <p:cNvPr id="131111" name="Rectangle 13"/>
              <p:cNvSpPr/>
              <p:nvPr/>
            </p:nvSpPr>
            <p:spPr>
              <a:xfrm>
                <a:off x="2151" y="384"/>
                <a:ext cx="642" cy="384"/>
              </a:xfrm>
              <a:prstGeom prst="rect">
                <a:avLst/>
              </a:prstGeom>
              <a:noFill/>
              <a:ln w="9525">
                <a:noFill/>
              </a:ln>
            </p:spPr>
            <p:txBody>
              <a:bodyPr anchor="ctr" anchorCtr="0"/>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r>
                  <a:rPr lang="en-US" altLang="zh-CN" sz="2200" dirty="0">
                    <a:solidFill>
                      <a:schemeClr val="tx1"/>
                    </a:solidFill>
                    <a:latin typeface="Times New Roman" panose="02020603050405020304" pitchFamily="18" charset="0"/>
                    <a:ea typeface="宋体" panose="02010600030101010101" pitchFamily="2" charset="-122"/>
                  </a:rPr>
                  <a:t>0.85</a:t>
                </a:r>
                <a:endParaRPr lang="en-US" altLang="zh-CN" sz="2200" dirty="0">
                  <a:solidFill>
                    <a:schemeClr val="tx1"/>
                  </a:solidFill>
                  <a:latin typeface="Times New Roman" panose="02020603050405020304" pitchFamily="18" charset="0"/>
                  <a:ea typeface="宋体" panose="02010600030101010101" pitchFamily="2" charset="-122"/>
                </a:endParaRPr>
              </a:p>
              <a:p>
                <a:pPr algn="ctr" eaLnBrk="0" hangingPunct="0"/>
                <a:endParaRPr lang="en-US" altLang="zh-CN" sz="2200" dirty="0">
                  <a:solidFill>
                    <a:schemeClr val="tx1"/>
                  </a:solidFill>
                  <a:latin typeface="Times New Roman" panose="02020603050405020304" pitchFamily="18" charset="0"/>
                  <a:ea typeface="宋体" panose="02010600030101010101" pitchFamily="2" charset="-122"/>
                </a:endParaRPr>
              </a:p>
            </p:txBody>
          </p:sp>
          <p:sp>
            <p:nvSpPr>
              <p:cNvPr id="131112" name="Rectangle 35"/>
              <p:cNvSpPr/>
              <p:nvPr/>
            </p:nvSpPr>
            <p:spPr>
              <a:xfrm>
                <a:off x="2108" y="384"/>
                <a:ext cx="728" cy="384"/>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宋体" panose="02010600030101010101" pitchFamily="2" charset="-122"/>
                  <a:ea typeface="宋体" panose="02010600030101010101" pitchFamily="2" charset="-122"/>
                </a:endParaRPr>
              </a:p>
            </p:txBody>
          </p:sp>
        </p:grpSp>
        <p:grpSp>
          <p:nvGrpSpPr>
            <p:cNvPr id="131113" name="Group 38"/>
            <p:cNvGrpSpPr/>
            <p:nvPr/>
          </p:nvGrpSpPr>
          <p:grpSpPr>
            <a:xfrm>
              <a:off x="2836" y="384"/>
              <a:ext cx="854" cy="384"/>
              <a:chOff x="2836" y="384"/>
              <a:chExt cx="854" cy="384"/>
            </a:xfrm>
          </p:grpSpPr>
          <p:sp>
            <p:nvSpPr>
              <p:cNvPr id="131114" name="Rectangle 14"/>
              <p:cNvSpPr/>
              <p:nvPr/>
            </p:nvSpPr>
            <p:spPr>
              <a:xfrm>
                <a:off x="2879" y="384"/>
                <a:ext cx="768" cy="384"/>
              </a:xfrm>
              <a:prstGeom prst="rect">
                <a:avLst/>
              </a:prstGeom>
              <a:noFill/>
              <a:ln w="9525">
                <a:noFill/>
              </a:ln>
            </p:spPr>
            <p:txBody>
              <a:bodyPr anchor="ctr" anchorCtr="0"/>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endParaRPr lang="en-US" altLang="zh-CN" sz="1000" dirty="0">
                  <a:solidFill>
                    <a:schemeClr val="tx1"/>
                  </a:solidFill>
                  <a:latin typeface="Times New Roman" panose="02020603050405020304" pitchFamily="18" charset="0"/>
                  <a:ea typeface="宋体" panose="02010600030101010101" pitchFamily="2" charset="-122"/>
                </a:endParaRPr>
              </a:p>
              <a:p>
                <a:pPr algn="ctr"/>
                <a:r>
                  <a:rPr lang="en-US" altLang="zh-CN" sz="2200" dirty="0">
                    <a:solidFill>
                      <a:schemeClr val="tx1"/>
                    </a:solidFill>
                    <a:latin typeface="Times New Roman" panose="02020603050405020304" pitchFamily="18" charset="0"/>
                    <a:ea typeface="宋体" panose="02010600030101010101" pitchFamily="2" charset="-122"/>
                  </a:rPr>
                  <a:t>12</a:t>
                </a:r>
                <a:endParaRPr lang="en-US" altLang="zh-CN" sz="2200" dirty="0">
                  <a:solidFill>
                    <a:schemeClr val="tx1"/>
                  </a:solidFill>
                  <a:latin typeface="Times New Roman" panose="02020603050405020304" pitchFamily="18" charset="0"/>
                  <a:ea typeface="宋体" panose="02010600030101010101" pitchFamily="2" charset="-122"/>
                </a:endParaRPr>
              </a:p>
              <a:p>
                <a:pPr algn="ctr" eaLnBrk="0" hangingPunct="0"/>
                <a:endParaRPr lang="en-US" altLang="zh-CN" sz="2200" dirty="0">
                  <a:solidFill>
                    <a:schemeClr val="tx1"/>
                  </a:solidFill>
                  <a:latin typeface="Times New Roman" panose="02020603050405020304" pitchFamily="18" charset="0"/>
                  <a:ea typeface="宋体" panose="02010600030101010101" pitchFamily="2" charset="-122"/>
                </a:endParaRPr>
              </a:p>
            </p:txBody>
          </p:sp>
          <p:sp>
            <p:nvSpPr>
              <p:cNvPr id="131115" name="Rectangle 37"/>
              <p:cNvSpPr/>
              <p:nvPr/>
            </p:nvSpPr>
            <p:spPr>
              <a:xfrm>
                <a:off x="2836" y="384"/>
                <a:ext cx="854" cy="384"/>
              </a:xfrm>
              <a:prstGeom prst="rect">
                <a:avLst/>
              </a:prstGeom>
              <a:noFill/>
              <a:ln w="7" cap="flat" cmpd="sng">
                <a:solidFill>
                  <a:srgbClr val="A0A0A0"/>
                </a:solidFill>
                <a:prstDash val="solid"/>
                <a:miter/>
                <a:headEnd type="none" w="med" len="med"/>
                <a:tailEnd type="none" w="med" len="med"/>
              </a:ln>
            </p:spPr>
            <p:txBody>
              <a:bodyPr anchor="t" anchorCtr="0"/>
              <a:p>
                <a:endParaRPr lang="zh-CN" altLang="en-US" dirty="0">
                  <a:latin typeface="宋体" panose="02010600030101010101" pitchFamily="2" charset="-122"/>
                  <a:ea typeface="宋体" panose="02010600030101010101" pitchFamily="2" charset="-122"/>
                </a:endParaRPr>
              </a:p>
            </p:txBody>
          </p:sp>
        </p:grpSp>
      </p:grpSp>
      <p:sp>
        <p:nvSpPr>
          <p:cNvPr id="131116" name="Rectangle 40"/>
          <p:cNvSpPr/>
          <p:nvPr/>
        </p:nvSpPr>
        <p:spPr>
          <a:xfrm>
            <a:off x="381000" y="4495800"/>
            <a:ext cx="8439150" cy="1295400"/>
          </a:xfrm>
          <a:prstGeom prst="rect">
            <a:avLst/>
          </a:prstGeom>
          <a:noFill/>
          <a:ln w="9525" cap="flat" cmpd="sng">
            <a:solidFill>
              <a:srgbClr val="A0A0A0"/>
            </a:solidFill>
            <a:prstDash val="solid"/>
            <a:miter/>
            <a:headEnd type="none" w="med" len="med"/>
            <a:tailEnd type="none" w="med" len="med"/>
          </a:ln>
        </p:spPr>
        <p:txBody>
          <a:bodyPr anchor="t" anchorCtr="0"/>
          <a:p>
            <a:endParaRPr lang="zh-CN" altLang="en-US" dirty="0">
              <a:latin typeface="宋体" panose="02010600030101010101" pitchFamily="2" charset="-122"/>
              <a:ea typeface="宋体" panose="02010600030101010101" pitchFamily="2" charset="-122"/>
            </a:endParaRPr>
          </a:p>
        </p:txBody>
      </p:sp>
      <p:sp>
        <p:nvSpPr>
          <p:cNvPr id="131117" name="Rectangle 44"/>
          <p:cNvSpPr/>
          <p:nvPr/>
        </p:nvSpPr>
        <p:spPr>
          <a:xfrm>
            <a:off x="2747963" y="2243138"/>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131118" name="Rectangle 49"/>
          <p:cNvSpPr>
            <a:spLocks noGrp="1"/>
          </p:cNvSpPr>
          <p:nvPr>
            <p:ph type="title"/>
          </p:nvPr>
        </p:nvSpPr>
        <p:spPr/>
        <p:txBody>
          <a:bodyPr vert="horz" wrap="square" lIns="91440" tIns="45720" rIns="91440" bIns="45720" anchor="b" anchorCtr="0"/>
          <a:p>
            <a:pPr eaLnBrk="1" hangingPunct="1"/>
            <a:endParaRPr lang="zh-CN" altLang="zh-CN" dirty="0"/>
          </a:p>
        </p:txBody>
      </p:sp>
      <p:sp>
        <p:nvSpPr>
          <p:cNvPr id="131119" name="Rectangle 51"/>
          <p:cNvSpPr/>
          <p:nvPr/>
        </p:nvSpPr>
        <p:spPr>
          <a:xfrm>
            <a:off x="0" y="0"/>
            <a:ext cx="9144000" cy="836613"/>
          </a:xfrm>
          <a:prstGeom prst="rect">
            <a:avLst/>
          </a:prstGeom>
          <a:solidFill>
            <a:srgbClr val="A50021"/>
          </a:solidFill>
          <a:ln w="9525">
            <a:noFill/>
          </a:ln>
        </p:spPr>
        <p:txBody>
          <a:bodyPr anchor="b" anchorCtr="0"/>
          <a:p>
            <a:pPr indent="176530"/>
            <a:r>
              <a:rPr lang="en-US" altLang="zh-CN" sz="3600" dirty="0">
                <a:latin typeface="Times New Roman" panose="02020603050405020304" pitchFamily="18" charset="0"/>
                <a:ea typeface="黑体" panose="02010609060101010101" pitchFamily="49" charset="-122"/>
              </a:rPr>
              <a:t>6.4  </a:t>
            </a:r>
            <a:r>
              <a:rPr lang="zh-CN" altLang="en-US" sz="3600" dirty="0">
                <a:latin typeface="Times New Roman" panose="02020603050405020304" pitchFamily="18" charset="0"/>
                <a:ea typeface="黑体" panose="02010609060101010101" pitchFamily="49" charset="-122"/>
              </a:rPr>
              <a:t>遗传算法的应用</a:t>
            </a:r>
            <a:endParaRPr lang="zh-CN" altLang="en-US" sz="3600" dirty="0">
              <a:latin typeface="Times New Roman" panose="02020603050405020304" pitchFamily="18" charset="0"/>
              <a:ea typeface="黑体" panose="02010609060101010101" pitchFamily="49" charset="-122"/>
            </a:endParaRPr>
          </a:p>
        </p:txBody>
      </p:sp>
      <p:sp>
        <p:nvSpPr>
          <p:cNvPr id="131120" name="Rectangle 52"/>
          <p:cNvSpPr/>
          <p:nvPr/>
        </p:nvSpPr>
        <p:spPr>
          <a:xfrm>
            <a:off x="228600" y="1162050"/>
            <a:ext cx="8736013" cy="1123950"/>
          </a:xfrm>
          <a:prstGeom prst="rect">
            <a:avLst/>
          </a:prstGeom>
          <a:solidFill>
            <a:srgbClr val="FFFFFF"/>
          </a:solidFill>
          <a:ln w="9525" cap="flat" cmpd="sng">
            <a:solidFill>
              <a:srgbClr val="808080"/>
            </a:solidFill>
            <a:prstDash val="solid"/>
            <a:miter/>
            <a:headEnd type="none" w="med" len="med"/>
            <a:tailEnd type="none" w="med" len="med"/>
          </a:ln>
        </p:spPr>
        <p:txBody>
          <a:bodyPr anchor="t" anchorCtr="0">
            <a:spAutoFit/>
          </a:bodyPr>
          <a:p>
            <a:pPr>
              <a:lnSpc>
                <a:spcPct val="140000"/>
              </a:lnSpc>
            </a:pPr>
            <a:r>
              <a:rPr lang="zh-CN" altLang="en-US" dirty="0">
                <a:solidFill>
                  <a:schemeClr val="tx1"/>
                </a:solidFill>
                <a:latin typeface="宋体" panose="02010600030101010101" pitchFamily="2" charset="-122"/>
                <a:ea typeface="宋体" panose="02010600030101010101" pitchFamily="2" charset="-122"/>
              </a:rPr>
              <a:t>用穷举法求得最优解：</a:t>
            </a:r>
            <a:r>
              <a:rPr lang="en-US" altLang="zh-CN" dirty="0">
                <a:solidFill>
                  <a:schemeClr val="tx1"/>
                </a:solidFill>
                <a:latin typeface="Times New Roman" panose="02020603050405020304" pitchFamily="18" charset="0"/>
                <a:ea typeface="宋体" panose="02010600030101010101" pitchFamily="2" charset="-122"/>
              </a:rPr>
              <a:t>4-2-5-1-3</a:t>
            </a:r>
            <a:r>
              <a:rPr lang="zh-CN" altLang="en-US" dirty="0">
                <a:solidFill>
                  <a:schemeClr val="tx1"/>
                </a:solidFill>
                <a:latin typeface="宋体" panose="02010600030101010101" pitchFamily="2" charset="-122"/>
                <a:ea typeface="宋体" panose="02010600030101010101" pitchFamily="2" charset="-122"/>
              </a:rPr>
              <a:t>，加工时间：</a:t>
            </a:r>
            <a:r>
              <a:rPr lang="en-US" altLang="zh-CN" dirty="0">
                <a:solidFill>
                  <a:schemeClr val="tx1"/>
                </a:solidFill>
                <a:latin typeface="Times New Roman" panose="02020603050405020304" pitchFamily="18" charset="0"/>
                <a:ea typeface="宋体" panose="02010600030101010101" pitchFamily="2" charset="-122"/>
              </a:rPr>
              <a:t>213</a:t>
            </a:r>
            <a:r>
              <a:rPr lang="zh-CN" altLang="en-US" dirty="0">
                <a:solidFill>
                  <a:schemeClr val="tx1"/>
                </a:solidFill>
                <a:latin typeface="宋体" panose="02010600030101010101" pitchFamily="2" charset="-122"/>
                <a:ea typeface="宋体" panose="02010600030101010101" pitchFamily="2" charset="-122"/>
              </a:rPr>
              <a:t>；</a:t>
            </a:r>
            <a:endParaRPr lang="zh-CN" altLang="en-US" dirty="0">
              <a:solidFill>
                <a:schemeClr val="tx1"/>
              </a:solidFill>
              <a:latin typeface="宋体" panose="02010600030101010101" pitchFamily="2" charset="-122"/>
              <a:ea typeface="宋体" panose="02010600030101010101" pitchFamily="2" charset="-122"/>
            </a:endParaRPr>
          </a:p>
          <a:p>
            <a:pPr>
              <a:lnSpc>
                <a:spcPct val="140000"/>
              </a:lnSpc>
            </a:pPr>
            <a:r>
              <a:rPr lang="zh-CN" altLang="en-US" dirty="0">
                <a:solidFill>
                  <a:schemeClr val="tx1"/>
                </a:solidFill>
                <a:latin typeface="宋体" panose="02010600030101010101" pitchFamily="2" charset="-122"/>
                <a:ea typeface="宋体" panose="02010600030101010101" pitchFamily="2" charset="-122"/>
              </a:rPr>
              <a:t>最劣解：</a:t>
            </a:r>
            <a:r>
              <a:rPr lang="en-US" altLang="zh-CN" dirty="0">
                <a:solidFill>
                  <a:schemeClr val="tx1"/>
                </a:solidFill>
                <a:latin typeface="Times New Roman" panose="02020603050405020304" pitchFamily="18" charset="0"/>
                <a:ea typeface="宋体" panose="02010600030101010101" pitchFamily="2" charset="-122"/>
              </a:rPr>
              <a:t>1-4-2-3-5</a:t>
            </a:r>
            <a:r>
              <a:rPr lang="zh-CN" altLang="en-US" dirty="0">
                <a:solidFill>
                  <a:schemeClr val="tx1"/>
                </a:solidFill>
                <a:latin typeface="宋体" panose="02010600030101010101" pitchFamily="2" charset="-122"/>
                <a:ea typeface="宋体" panose="02010600030101010101" pitchFamily="2" charset="-122"/>
              </a:rPr>
              <a:t>，加工时间：</a:t>
            </a:r>
            <a:r>
              <a:rPr lang="en-US" altLang="zh-CN" dirty="0">
                <a:solidFill>
                  <a:schemeClr val="tx1"/>
                </a:solidFill>
                <a:latin typeface="Times New Roman" panose="02020603050405020304" pitchFamily="18" charset="0"/>
                <a:ea typeface="宋体" panose="02010600030101010101" pitchFamily="2" charset="-122"/>
              </a:rPr>
              <a:t>294</a:t>
            </a:r>
            <a:r>
              <a:rPr lang="zh-CN" altLang="en-US" dirty="0">
                <a:solidFill>
                  <a:schemeClr val="tx1"/>
                </a:solidFill>
                <a:latin typeface="宋体" panose="02010600030101010101" pitchFamily="2" charset="-122"/>
                <a:ea typeface="宋体" panose="02010600030101010101" pitchFamily="2" charset="-122"/>
              </a:rPr>
              <a:t>；平均解的加工时间：</a:t>
            </a:r>
            <a:r>
              <a:rPr lang="en-US" altLang="zh-CN" dirty="0">
                <a:solidFill>
                  <a:schemeClr val="tx1"/>
                </a:solidFill>
                <a:latin typeface="Times New Roman" panose="02020603050405020304" pitchFamily="18" charset="0"/>
                <a:ea typeface="宋体" panose="02010600030101010101" pitchFamily="2" charset="-122"/>
              </a:rPr>
              <a:t>265</a:t>
            </a:r>
            <a:r>
              <a:rPr lang="zh-CN" altLang="en-US" dirty="0">
                <a:solidFill>
                  <a:schemeClr val="tx1"/>
                </a:solidFill>
                <a:latin typeface="宋体" panose="02010600030101010101" pitchFamily="2" charset="-122"/>
                <a:ea typeface="宋体" panose="02010600030101010101" pitchFamily="2" charset="-122"/>
              </a:rPr>
              <a:t>。</a:t>
            </a:r>
            <a:r>
              <a:rPr lang="zh-CN" altLang="en-US" sz="1100" dirty="0">
                <a:solidFill>
                  <a:schemeClr val="tx1"/>
                </a:solidFill>
                <a:latin typeface="宋体" panose="02010600030101010101" pitchFamily="2" charset="-122"/>
                <a:ea typeface="宋体" panose="02010600030101010101" pitchFamily="2" charset="-122"/>
              </a:rPr>
              <a:t> </a:t>
            </a:r>
            <a:endParaRPr lang="zh-CN" altLang="en-US" dirty="0">
              <a:solidFill>
                <a:schemeClr val="tx1"/>
              </a:solidFill>
              <a:latin typeface="Times New Roman" panose="02020603050405020304" pitchFamily="18" charset="0"/>
              <a:ea typeface="宋体" panose="02010600030101010101" pitchFamily="2" charset="-122"/>
            </a:endParaRPr>
          </a:p>
        </p:txBody>
      </p:sp>
      <p:sp>
        <p:nvSpPr>
          <p:cNvPr id="131121" name="Text Box 58"/>
          <p:cNvSpPr txBox="1"/>
          <p:nvPr/>
        </p:nvSpPr>
        <p:spPr>
          <a:xfrm>
            <a:off x="2286000" y="4022725"/>
            <a:ext cx="4191000" cy="396875"/>
          </a:xfrm>
          <a:prstGeom prst="rect">
            <a:avLst/>
          </a:prstGeom>
          <a:noFill/>
          <a:ln w="9525">
            <a:noFill/>
          </a:ln>
        </p:spPr>
        <p:txBody>
          <a:bodyPr anchor="b" anchorCtr="0">
            <a:spAutoFit/>
          </a:bodyPr>
          <a:p>
            <a:pPr>
              <a:spcBef>
                <a:spcPct val="50000"/>
              </a:spcBef>
            </a:pPr>
            <a:r>
              <a:rPr lang="en-US" altLang="zh-CN" sz="2000" b="1" dirty="0">
                <a:solidFill>
                  <a:schemeClr val="tx1"/>
                </a:solidFill>
                <a:latin typeface="宋体" panose="02010600030101010101" pitchFamily="2" charset="-122"/>
                <a:ea typeface="宋体" panose="02010600030101010101" pitchFamily="2" charset="-122"/>
              </a:rPr>
              <a:t>      </a:t>
            </a:r>
            <a:r>
              <a:rPr lang="en-US" altLang="zh-CN" sz="2000" b="1" dirty="0">
                <a:solidFill>
                  <a:schemeClr val="tx1"/>
                </a:solidFill>
                <a:latin typeface="Times New Roman" panose="02020603050405020304" pitchFamily="18" charset="0"/>
                <a:ea typeface="宋体" panose="02010600030101010101" pitchFamily="2" charset="-122"/>
              </a:rPr>
              <a:t>  </a:t>
            </a:r>
            <a:r>
              <a:rPr lang="zh-CN" altLang="en-US" sz="2000" b="1" dirty="0">
                <a:solidFill>
                  <a:schemeClr val="tx1"/>
                </a:solidFill>
                <a:latin typeface="宋体" panose="02010600030101010101" pitchFamily="2" charset="-122"/>
                <a:ea typeface="宋体" panose="02010600030101010101" pitchFamily="2" charset="-122"/>
              </a:rPr>
              <a:t>遗传算法运行的结果 </a:t>
            </a:r>
            <a:endParaRPr lang="zh-CN" altLang="en-US" sz="2000" b="1" dirty="0">
              <a:solidFill>
                <a:schemeClr val="tx1"/>
              </a:solidFill>
              <a:latin typeface="宋体" panose="02010600030101010101" pitchFamily="2" charset="-122"/>
              <a:ea typeface="宋体" panose="02010600030101010101" pitchFamily="2" charset="-122"/>
            </a:endParaRPr>
          </a:p>
        </p:txBody>
      </p:sp>
    </p:spTree>
  </p:cSld>
  <p:clrMapOvr>
    <a:masterClrMapping/>
  </p:clrMapOvr>
  <p:transition>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4577" name="图片 1"/>
          <p:cNvPicPr>
            <a:picLocks noChangeAspect="1"/>
          </p:cNvPicPr>
          <p:nvPr/>
        </p:nvPicPr>
        <p:blipFill>
          <a:blip r:embed="rId1"/>
          <a:stretch>
            <a:fillRect/>
          </a:stretch>
        </p:blipFill>
        <p:spPr>
          <a:xfrm>
            <a:off x="890588" y="1928813"/>
            <a:ext cx="7362825" cy="2786062"/>
          </a:xfrm>
          <a:prstGeom prst="rect">
            <a:avLst/>
          </a:prstGeom>
          <a:noFill/>
          <a:ln w="9525">
            <a:noFill/>
          </a:ln>
        </p:spPr>
      </p:pic>
      <p:sp>
        <p:nvSpPr>
          <p:cNvPr id="24578" name="Rectangle 4"/>
          <p:cNvSpPr/>
          <p:nvPr/>
        </p:nvSpPr>
        <p:spPr>
          <a:xfrm>
            <a:off x="0" y="-15875"/>
            <a:ext cx="9144000" cy="765175"/>
          </a:xfrm>
          <a:prstGeom prst="rect">
            <a:avLst/>
          </a:prstGeom>
          <a:solidFill>
            <a:srgbClr val="A50021"/>
          </a:solidFill>
          <a:ln w="9525">
            <a:noFill/>
          </a:ln>
        </p:spPr>
        <p:txBody>
          <a:bodyPr anchor="b" anchorCtr="0"/>
          <a:p>
            <a:pPr indent="176530"/>
            <a:r>
              <a:rPr lang="zh-CN" altLang="en-US" sz="3600" dirty="0">
                <a:latin typeface="Times New Roman" panose="02020603050405020304" pitchFamily="18" charset="0"/>
                <a:ea typeface="黑体" panose="02010609060101010101" pitchFamily="49" charset="-122"/>
              </a:rPr>
              <a:t>第</a:t>
            </a:r>
            <a:r>
              <a:rPr lang="en-US" altLang="zh-CN" sz="3600" dirty="0">
                <a:latin typeface="Times New Roman" panose="02020603050405020304" pitchFamily="18" charset="0"/>
                <a:ea typeface="黑体" panose="02010609060101010101" pitchFamily="49" charset="-122"/>
              </a:rPr>
              <a:t>6</a:t>
            </a:r>
            <a:r>
              <a:rPr lang="zh-CN" altLang="en-US" sz="3600" dirty="0">
                <a:latin typeface="Times New Roman" panose="02020603050405020304" pitchFamily="18" charset="0"/>
                <a:ea typeface="黑体" panose="02010609060101010101" pitchFamily="49" charset="-122"/>
              </a:rPr>
              <a:t>章  智能计算及其应用</a:t>
            </a:r>
            <a:endParaRPr lang="zh-CN" altLang="en-US" sz="3600" dirty="0">
              <a:latin typeface="Times New Roman" panose="02020603050405020304" pitchFamily="18" charset="0"/>
              <a:ea typeface="黑体" panose="02010609060101010101" pitchFamily="49" charset="-122"/>
            </a:endParaRPr>
          </a:p>
        </p:txBody>
      </p:sp>
    </p:spTree>
  </p:cSld>
  <p:clrMapOvr>
    <a:masterClrMapping/>
  </p:clrMapOvr>
  <p:transition>
    <p:random/>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2097"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132098" name="Rectangle 2"/>
          <p:cNvSpPr/>
          <p:nvPr/>
        </p:nvSpPr>
        <p:spPr>
          <a:xfrm>
            <a:off x="2209800" y="304800"/>
            <a:ext cx="4419600" cy="519113"/>
          </a:xfrm>
          <a:prstGeom prst="rect">
            <a:avLst/>
          </a:prstGeom>
          <a:noFill/>
          <a:ln w="9525">
            <a:noFill/>
          </a:ln>
        </p:spPr>
        <p:txBody>
          <a:bodyPr anchor="t" anchorCtr="0">
            <a:spAutoFit/>
          </a:bodyPr>
          <a:p>
            <a:r>
              <a:rPr lang="zh-CN" altLang="en-US" sz="2800" dirty="0">
                <a:solidFill>
                  <a:schemeClr val="tx1"/>
                </a:solidFill>
                <a:latin typeface="宋体" panose="02010600030101010101" pitchFamily="2" charset="-122"/>
                <a:ea typeface="宋体" panose="02010600030101010101" pitchFamily="2" charset="-122"/>
              </a:rPr>
              <a:t>表</a:t>
            </a:r>
            <a:r>
              <a:rPr lang="en-US" altLang="zh-CN" sz="2800" dirty="0">
                <a:solidFill>
                  <a:schemeClr val="tx1"/>
                </a:solidFill>
                <a:latin typeface="Times New Roman" panose="02020603050405020304" pitchFamily="18" charset="0"/>
                <a:ea typeface="宋体" panose="02010600030101010101" pitchFamily="2" charset="-122"/>
              </a:rPr>
              <a:t>9.3  </a:t>
            </a:r>
            <a:r>
              <a:rPr lang="zh-CN" altLang="en-US" sz="2800" dirty="0">
                <a:solidFill>
                  <a:schemeClr val="tx1"/>
                </a:solidFill>
                <a:latin typeface="宋体" panose="02010600030101010101" pitchFamily="2" charset="-122"/>
                <a:ea typeface="宋体" panose="02010600030101010101" pitchFamily="2" charset="-122"/>
              </a:rPr>
              <a:t>遗传算法运行的结果</a:t>
            </a:r>
            <a:r>
              <a:rPr lang="zh-CN" altLang="en-US" sz="2800" dirty="0">
                <a:solidFill>
                  <a:schemeClr val="tx1"/>
                </a:solidFill>
                <a:latin typeface="Times New Roman" panose="02020603050405020304" pitchFamily="18" charset="0"/>
                <a:ea typeface="宋体" panose="02010600030101010101" pitchFamily="2" charset="-122"/>
              </a:rPr>
              <a:t> </a:t>
            </a:r>
            <a:endParaRPr lang="zh-CN" altLang="en-US" sz="2800" dirty="0">
              <a:solidFill>
                <a:schemeClr val="tx1"/>
              </a:solidFill>
              <a:latin typeface="Times New Roman" panose="02020603050405020304" pitchFamily="18" charset="0"/>
              <a:ea typeface="宋体" panose="02010600030101010101" pitchFamily="2" charset="-122"/>
            </a:endParaRPr>
          </a:p>
        </p:txBody>
      </p:sp>
      <p:sp>
        <p:nvSpPr>
          <p:cNvPr id="132099" name="Rectangle 42"/>
          <p:cNvSpPr/>
          <p:nvPr/>
        </p:nvSpPr>
        <p:spPr>
          <a:xfrm>
            <a:off x="2895600" y="5957888"/>
            <a:ext cx="3581400" cy="519112"/>
          </a:xfrm>
          <a:prstGeom prst="rect">
            <a:avLst/>
          </a:prstGeom>
          <a:noFill/>
          <a:ln w="9525">
            <a:noFill/>
          </a:ln>
        </p:spPr>
        <p:txBody>
          <a:bodyPr anchor="t" anchorCtr="0">
            <a:spAutoFit/>
          </a:bodyPr>
          <a:p>
            <a:pPr algn="ctr"/>
            <a:r>
              <a:rPr lang="zh-CN" altLang="en-US" sz="2000" b="1" dirty="0">
                <a:solidFill>
                  <a:schemeClr val="tx1"/>
                </a:solidFill>
                <a:latin typeface="宋体" panose="02010600030101010101" pitchFamily="2" charset="-122"/>
                <a:ea typeface="宋体" panose="02010600030101010101" pitchFamily="2" charset="-122"/>
              </a:rPr>
              <a:t>最优解收敛图</a:t>
            </a:r>
            <a:r>
              <a:rPr lang="zh-CN" altLang="en-US" sz="2800" dirty="0">
                <a:solidFill>
                  <a:schemeClr val="tx1"/>
                </a:solidFill>
                <a:latin typeface="Times New Roman" panose="02020603050405020304" pitchFamily="18" charset="0"/>
                <a:ea typeface="宋体" panose="02010600030101010101" pitchFamily="2" charset="-122"/>
              </a:rPr>
              <a:t> </a:t>
            </a:r>
            <a:endParaRPr lang="zh-CN" altLang="en-US" sz="2800" dirty="0">
              <a:solidFill>
                <a:schemeClr val="tx1"/>
              </a:solidFill>
              <a:latin typeface="Times New Roman" panose="02020603050405020304" pitchFamily="18" charset="0"/>
              <a:ea typeface="宋体" panose="02010600030101010101" pitchFamily="2" charset="-122"/>
            </a:endParaRPr>
          </a:p>
        </p:txBody>
      </p:sp>
      <p:sp>
        <p:nvSpPr>
          <p:cNvPr id="132100" name="Rectangle 43"/>
          <p:cNvSpPr/>
          <p:nvPr/>
        </p:nvSpPr>
        <p:spPr>
          <a:xfrm>
            <a:off x="2747963" y="2243138"/>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pic>
        <p:nvPicPr>
          <p:cNvPr id="155692" name="Picture 44" descr="F2"/>
          <p:cNvPicPr>
            <a:picLocks noChangeAspect="1"/>
          </p:cNvPicPr>
          <p:nvPr/>
        </p:nvPicPr>
        <p:blipFill>
          <a:blip r:embed="rId1"/>
          <a:stretch>
            <a:fillRect/>
          </a:stretch>
        </p:blipFill>
        <p:spPr>
          <a:xfrm>
            <a:off x="609600" y="990600"/>
            <a:ext cx="8001000" cy="4953000"/>
          </a:xfrm>
          <a:prstGeom prst="rect">
            <a:avLst/>
          </a:prstGeom>
          <a:noFill/>
          <a:ln w="9525">
            <a:noFill/>
          </a:ln>
        </p:spPr>
      </p:pic>
      <p:sp>
        <p:nvSpPr>
          <p:cNvPr id="132102" name="Rectangle 45"/>
          <p:cNvSpPr>
            <a:spLocks noGrp="1"/>
          </p:cNvSpPr>
          <p:nvPr>
            <p:ph type="title"/>
          </p:nvPr>
        </p:nvSpPr>
        <p:spPr/>
        <p:txBody>
          <a:bodyPr vert="horz" wrap="square" lIns="91440" tIns="45720" rIns="91440" bIns="45720" anchor="b" anchorCtr="0"/>
          <a:p>
            <a:pPr eaLnBrk="1" hangingPunct="1"/>
            <a:endParaRPr lang="zh-CN" altLang="zh-CN" dirty="0"/>
          </a:p>
        </p:txBody>
      </p:sp>
      <p:sp>
        <p:nvSpPr>
          <p:cNvPr id="132103" name="Rectangle 46"/>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latin typeface="Times New Roman" panose="02020603050405020304" pitchFamily="18" charset="0"/>
                <a:ea typeface="黑体" panose="02010609060101010101" pitchFamily="49" charset="-122"/>
              </a:rPr>
              <a:t>6.4  </a:t>
            </a:r>
            <a:r>
              <a:rPr lang="zh-CN" altLang="en-US" sz="3600" dirty="0">
                <a:latin typeface="Times New Roman" panose="02020603050405020304" pitchFamily="18" charset="0"/>
                <a:ea typeface="黑体" panose="02010609060101010101" pitchFamily="49" charset="-122"/>
              </a:rPr>
              <a:t>遗传算法的应用</a:t>
            </a:r>
            <a:endParaRPr lang="zh-CN" altLang="en-US" sz="3600" dirty="0">
              <a:latin typeface="Times New Roman" panose="02020603050405020304" pitchFamily="18" charset="0"/>
              <a:ea typeface="黑体" panose="02010609060101010101" pitchFamily="49"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155692"/>
                                        </p:tgtEl>
                                        <p:attrNameLst>
                                          <p:attrName>style.visibility</p:attrName>
                                        </p:attrNameLst>
                                      </p:cBhvr>
                                      <p:to>
                                        <p:strVal val="visible"/>
                                      </p:to>
                                    </p:set>
                                    <p:animEffect transition="in" filter="checkerboard(across)">
                                      <p:cBhvr>
                                        <p:cTn id="7" dur="500"/>
                                        <p:tgtEl>
                                          <p:spTgt spid="1556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21"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133122" name="Rectangle 3"/>
          <p:cNvSpPr/>
          <p:nvPr/>
        </p:nvSpPr>
        <p:spPr>
          <a:xfrm>
            <a:off x="2933700" y="5957888"/>
            <a:ext cx="3276600" cy="519112"/>
          </a:xfrm>
          <a:prstGeom prst="rect">
            <a:avLst/>
          </a:prstGeom>
          <a:noFill/>
          <a:ln w="9525">
            <a:noFill/>
          </a:ln>
        </p:spPr>
        <p:txBody>
          <a:bodyPr anchor="t" anchorCtr="0">
            <a:spAutoFit/>
          </a:bodyPr>
          <a:p>
            <a:pPr algn="ctr"/>
            <a:r>
              <a:rPr lang="zh-CN" altLang="en-US" sz="2000" b="1" dirty="0">
                <a:solidFill>
                  <a:schemeClr val="tx1"/>
                </a:solidFill>
                <a:latin typeface="宋体" panose="02010600030101010101" pitchFamily="2" charset="-122"/>
                <a:ea typeface="宋体" panose="02010600030101010101" pitchFamily="2" charset="-122"/>
              </a:rPr>
              <a:t>平均值收敛图</a:t>
            </a:r>
            <a:r>
              <a:rPr lang="zh-CN" altLang="en-US" sz="2800" dirty="0">
                <a:solidFill>
                  <a:schemeClr val="tx1"/>
                </a:solidFill>
                <a:latin typeface="Times New Roman" panose="02020603050405020304" pitchFamily="18" charset="0"/>
                <a:ea typeface="宋体" panose="02010600030101010101" pitchFamily="2" charset="-122"/>
              </a:rPr>
              <a:t> </a:t>
            </a:r>
            <a:endParaRPr lang="zh-CN" altLang="en-US" sz="2800" dirty="0">
              <a:solidFill>
                <a:schemeClr val="tx1"/>
              </a:solidFill>
              <a:latin typeface="Times New Roman" panose="02020603050405020304" pitchFamily="18" charset="0"/>
              <a:ea typeface="宋体" panose="02010600030101010101" pitchFamily="2" charset="-122"/>
            </a:endParaRPr>
          </a:p>
        </p:txBody>
      </p:sp>
      <p:sp>
        <p:nvSpPr>
          <p:cNvPr id="133123" name="Rectangle 5"/>
          <p:cNvSpPr/>
          <p:nvPr/>
        </p:nvSpPr>
        <p:spPr>
          <a:xfrm>
            <a:off x="2747963" y="2252663"/>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pic>
        <p:nvPicPr>
          <p:cNvPr id="49156" name="Picture 4" descr="F1"/>
          <p:cNvPicPr>
            <a:picLocks noChangeAspect="1"/>
          </p:cNvPicPr>
          <p:nvPr/>
        </p:nvPicPr>
        <p:blipFill>
          <a:blip r:embed="rId1"/>
          <a:stretch>
            <a:fillRect/>
          </a:stretch>
        </p:blipFill>
        <p:spPr>
          <a:xfrm>
            <a:off x="533400" y="990600"/>
            <a:ext cx="8077200" cy="4876800"/>
          </a:xfrm>
          <a:prstGeom prst="rect">
            <a:avLst/>
          </a:prstGeom>
          <a:noFill/>
          <a:ln w="9525">
            <a:noFill/>
          </a:ln>
        </p:spPr>
      </p:pic>
      <p:sp>
        <p:nvSpPr>
          <p:cNvPr id="133125" name="Rectangle 7"/>
          <p:cNvSpPr/>
          <p:nvPr/>
        </p:nvSpPr>
        <p:spPr>
          <a:xfrm>
            <a:off x="2005013" y="2290763"/>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133126" name="Rectangle 13"/>
          <p:cNvSpPr>
            <a:spLocks noGrp="1"/>
          </p:cNvSpPr>
          <p:nvPr>
            <p:ph type="title"/>
          </p:nvPr>
        </p:nvSpPr>
        <p:spPr/>
        <p:txBody>
          <a:bodyPr vert="horz" wrap="square" lIns="91440" tIns="45720" rIns="91440" bIns="45720" anchor="b" anchorCtr="0"/>
          <a:p>
            <a:pPr eaLnBrk="1" hangingPunct="1"/>
            <a:endParaRPr lang="zh-CN" altLang="zh-CN" dirty="0"/>
          </a:p>
        </p:txBody>
      </p:sp>
      <p:sp>
        <p:nvSpPr>
          <p:cNvPr id="133127" name="Rectangle 15"/>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latin typeface="Times New Roman" panose="02020603050405020304" pitchFamily="18" charset="0"/>
                <a:ea typeface="黑体" panose="02010609060101010101" pitchFamily="49" charset="-122"/>
              </a:rPr>
              <a:t>6.4  </a:t>
            </a:r>
            <a:r>
              <a:rPr lang="zh-CN" altLang="en-US" sz="3600" dirty="0">
                <a:latin typeface="Times New Roman" panose="02020603050405020304" pitchFamily="18" charset="0"/>
                <a:ea typeface="黑体" panose="02010609060101010101" pitchFamily="49" charset="-122"/>
              </a:rPr>
              <a:t>遗传算法的应用</a:t>
            </a:r>
            <a:endParaRPr lang="zh-CN" altLang="en-US" sz="3600" dirty="0">
              <a:latin typeface="Times New Roman" panose="02020603050405020304" pitchFamily="18" charset="0"/>
              <a:ea typeface="黑体" panose="02010609060101010101" pitchFamily="49"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49156"/>
                                        </p:tgtEl>
                                        <p:attrNameLst>
                                          <p:attrName>style.visibility</p:attrName>
                                        </p:attrNameLst>
                                      </p:cBhvr>
                                      <p:to>
                                        <p:strVal val="visible"/>
                                      </p:to>
                                    </p:set>
                                    <p:animEffect transition="in" filter="barn(outHorizontal)">
                                      <p:cBhvr>
                                        <p:cTn id="7" dur="500"/>
                                        <p:tgtEl>
                                          <p:spTgt spid="49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4145"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134146" name="Rectangle 3"/>
          <p:cNvSpPr/>
          <p:nvPr/>
        </p:nvSpPr>
        <p:spPr>
          <a:xfrm>
            <a:off x="2747963" y="2252663"/>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134147" name="Rectangle 5"/>
          <p:cNvSpPr/>
          <p:nvPr/>
        </p:nvSpPr>
        <p:spPr>
          <a:xfrm>
            <a:off x="2005013" y="2290763"/>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pic>
        <p:nvPicPr>
          <p:cNvPr id="156678" name="Picture 6" descr="f1_1"/>
          <p:cNvPicPr>
            <a:picLocks noChangeAspect="1"/>
          </p:cNvPicPr>
          <p:nvPr/>
        </p:nvPicPr>
        <p:blipFill>
          <a:blip r:embed="rId1"/>
          <a:srcRect t="10934" b="5574"/>
          <a:stretch>
            <a:fillRect/>
          </a:stretch>
        </p:blipFill>
        <p:spPr>
          <a:xfrm>
            <a:off x="76200" y="1600200"/>
            <a:ext cx="8915400" cy="4267200"/>
          </a:xfrm>
          <a:prstGeom prst="rect">
            <a:avLst/>
          </a:prstGeom>
          <a:noFill/>
          <a:ln w="9525">
            <a:noFill/>
          </a:ln>
        </p:spPr>
      </p:pic>
      <p:sp>
        <p:nvSpPr>
          <p:cNvPr id="134149" name="Rectangle 7"/>
          <p:cNvSpPr/>
          <p:nvPr/>
        </p:nvSpPr>
        <p:spPr>
          <a:xfrm>
            <a:off x="2857500" y="5043488"/>
            <a:ext cx="3429000" cy="519112"/>
          </a:xfrm>
          <a:prstGeom prst="rect">
            <a:avLst/>
          </a:prstGeom>
          <a:noFill/>
          <a:ln w="9525">
            <a:noFill/>
          </a:ln>
        </p:spPr>
        <p:txBody>
          <a:bodyPr anchor="t" anchorCtr="0">
            <a:spAutoFit/>
          </a:bodyPr>
          <a:p>
            <a:pPr algn="ctr"/>
            <a:r>
              <a:rPr lang="zh-CN" altLang="en-US" sz="2000" b="1" dirty="0">
                <a:solidFill>
                  <a:schemeClr val="tx1"/>
                </a:solidFill>
                <a:latin typeface="宋体" panose="02010600030101010101" pitchFamily="2" charset="-122"/>
                <a:ea typeface="宋体" panose="02010600030101010101" pitchFamily="2" charset="-122"/>
              </a:rPr>
              <a:t>机器甘特图</a:t>
            </a:r>
            <a:r>
              <a:rPr lang="zh-CN" altLang="en-US" sz="2800" dirty="0">
                <a:solidFill>
                  <a:schemeClr val="tx1"/>
                </a:solidFill>
                <a:latin typeface="Times New Roman" panose="02020603050405020304" pitchFamily="18" charset="0"/>
                <a:ea typeface="宋体" panose="02010600030101010101" pitchFamily="2" charset="-122"/>
              </a:rPr>
              <a:t> </a:t>
            </a:r>
            <a:endParaRPr lang="zh-CN" altLang="en-US" sz="2800" dirty="0">
              <a:solidFill>
                <a:schemeClr val="tx1"/>
              </a:solidFill>
              <a:latin typeface="Times New Roman" panose="02020603050405020304" pitchFamily="18" charset="0"/>
              <a:ea typeface="宋体" panose="02010600030101010101" pitchFamily="2" charset="-122"/>
            </a:endParaRPr>
          </a:p>
        </p:txBody>
      </p:sp>
      <p:sp>
        <p:nvSpPr>
          <p:cNvPr id="134150" name="Rectangle 8"/>
          <p:cNvSpPr>
            <a:spLocks noGrp="1"/>
          </p:cNvSpPr>
          <p:nvPr>
            <p:ph type="title"/>
          </p:nvPr>
        </p:nvSpPr>
        <p:spPr/>
        <p:txBody>
          <a:bodyPr vert="horz" wrap="square" lIns="91440" tIns="45720" rIns="91440" bIns="45720" anchor="b" anchorCtr="0"/>
          <a:p>
            <a:pPr eaLnBrk="1" hangingPunct="1"/>
            <a:endParaRPr lang="zh-CN" altLang="zh-CN" dirty="0"/>
          </a:p>
        </p:txBody>
      </p:sp>
      <p:sp>
        <p:nvSpPr>
          <p:cNvPr id="134151" name="Rectangle 9"/>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latin typeface="Times New Roman" panose="02020603050405020304" pitchFamily="18" charset="0"/>
                <a:ea typeface="黑体" panose="02010609060101010101" pitchFamily="49" charset="-122"/>
              </a:rPr>
              <a:t>6.4  </a:t>
            </a:r>
            <a:r>
              <a:rPr lang="zh-CN" altLang="en-US" sz="3600" dirty="0">
                <a:latin typeface="Times New Roman" panose="02020603050405020304" pitchFamily="18" charset="0"/>
                <a:ea typeface="黑体" panose="02010609060101010101" pitchFamily="49" charset="-122"/>
              </a:rPr>
              <a:t>遗传算法的应用</a:t>
            </a:r>
            <a:endParaRPr lang="zh-CN" altLang="en-US" sz="3600" dirty="0">
              <a:latin typeface="Times New Roman" panose="02020603050405020304" pitchFamily="18" charset="0"/>
              <a:ea typeface="黑体" panose="02010609060101010101" pitchFamily="49"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nodeType="afterEffect">
                                  <p:stCondLst>
                                    <p:cond delay="0"/>
                                  </p:stCondLst>
                                  <p:childTnLst>
                                    <p:set>
                                      <p:cBhvr>
                                        <p:cTn id="6" dur="1" fill="hold">
                                          <p:stCondLst>
                                            <p:cond delay="0"/>
                                          </p:stCondLst>
                                        </p:cTn>
                                        <p:tgtEl>
                                          <p:spTgt spid="156678"/>
                                        </p:tgtEl>
                                        <p:attrNameLst>
                                          <p:attrName>style.visibility</p:attrName>
                                        </p:attrNameLst>
                                      </p:cBhvr>
                                      <p:to>
                                        <p:strVal val="visible"/>
                                      </p:to>
                                    </p:set>
                                    <p:animEffect transition="in" filter="barn(inHorizontal)">
                                      <p:cBhvr>
                                        <p:cTn id="7" dur="500"/>
                                        <p:tgtEl>
                                          <p:spTgt spid="156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5169"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6" name="Rectangle 1027"/>
          <p:cNvSpPr txBox="1"/>
          <p:nvPr/>
        </p:nvSpPr>
        <p:spPr>
          <a:xfrm>
            <a:off x="611188" y="981075"/>
            <a:ext cx="8281987" cy="5400675"/>
          </a:xfrm>
          <a:prstGeom prst="rect">
            <a:avLst/>
          </a:prstGeom>
          <a:noFill/>
          <a:ln w="9525">
            <a:noFill/>
          </a:ln>
        </p:spPr>
        <p:txBody>
          <a:bodyPr wrap="square" lIns="91440" tIns="45720" rIns="91440" bIns="45720" anchor="t" anchorCtr="0"/>
          <a:p>
            <a:pPr marL="469900" indent="-469900" algn="just">
              <a:lnSpc>
                <a:spcPct val="160000"/>
              </a:lnSpc>
              <a:spcBef>
                <a:spcPct val="20000"/>
              </a:spcBef>
              <a:buClr>
                <a:schemeClr val="accent2"/>
              </a:buClr>
              <a:buSzTx/>
              <a:buFont typeface="Wingdings" panose="05000000000000000000" pitchFamily="2" charset="2"/>
              <a:buChar char="o"/>
            </a:pPr>
            <a:r>
              <a:rPr lang="en-US" altLang="zh-CN" sz="3000" b="1" dirty="0">
                <a:solidFill>
                  <a:schemeClr val="tx1"/>
                </a:solidFill>
                <a:latin typeface="Times New Roman" panose="02020603050405020304" pitchFamily="18" charset="0"/>
                <a:ea typeface="宋体" panose="02010600030101010101" pitchFamily="2" charset="-122"/>
              </a:rPr>
              <a:t>6.1  </a:t>
            </a:r>
            <a:r>
              <a:rPr lang="zh-CN" altLang="en-US" sz="3000" b="1" dirty="0">
                <a:solidFill>
                  <a:schemeClr val="tx1"/>
                </a:solidFill>
                <a:latin typeface="Times New Roman" panose="02020603050405020304" pitchFamily="18" charset="0"/>
                <a:ea typeface="宋体" panose="02010600030101010101" pitchFamily="2" charset="-122"/>
              </a:rPr>
              <a:t>进化算法的产生与发展 </a:t>
            </a:r>
            <a:endParaRPr lang="zh-CN" altLang="en-US" sz="3000" b="1" dirty="0">
              <a:solidFill>
                <a:schemeClr val="tx1"/>
              </a:solidFill>
              <a:latin typeface="Times New Roman" panose="02020603050405020304" pitchFamily="18" charset="0"/>
              <a:ea typeface="宋体" panose="02010600030101010101" pitchFamily="2" charset="-122"/>
            </a:endParaRPr>
          </a:p>
          <a:p>
            <a:pPr marL="469900" indent="-469900" algn="just">
              <a:lnSpc>
                <a:spcPct val="160000"/>
              </a:lnSpc>
              <a:spcBef>
                <a:spcPct val="20000"/>
              </a:spcBef>
              <a:buClr>
                <a:schemeClr val="accent2"/>
              </a:buClr>
              <a:buSzTx/>
              <a:buFont typeface="Wingdings" panose="05000000000000000000" pitchFamily="2" charset="2"/>
              <a:buChar char="o"/>
            </a:pPr>
            <a:r>
              <a:rPr lang="en-US" altLang="zh-CN" sz="3000" b="1" dirty="0">
                <a:solidFill>
                  <a:schemeClr val="tx1"/>
                </a:solidFill>
                <a:latin typeface="Times New Roman" panose="02020603050405020304" pitchFamily="18" charset="0"/>
                <a:ea typeface="宋体" panose="02010600030101010101" pitchFamily="2" charset="-122"/>
              </a:rPr>
              <a:t>6.2  </a:t>
            </a:r>
            <a:r>
              <a:rPr lang="zh-CN" altLang="en-US" sz="3000" b="1" dirty="0">
                <a:solidFill>
                  <a:schemeClr val="tx1"/>
                </a:solidFill>
                <a:latin typeface="Times New Roman" panose="02020603050405020304" pitchFamily="18" charset="0"/>
                <a:ea typeface="宋体" panose="02010600030101010101" pitchFamily="2" charset="-122"/>
              </a:rPr>
              <a:t>基本遗传算法 </a:t>
            </a:r>
            <a:endParaRPr lang="zh-CN" altLang="en-US" sz="3000" b="1" dirty="0">
              <a:solidFill>
                <a:schemeClr val="tx1"/>
              </a:solidFill>
              <a:latin typeface="Times New Roman" panose="02020603050405020304" pitchFamily="18" charset="0"/>
              <a:ea typeface="宋体" panose="02010600030101010101" pitchFamily="2" charset="-122"/>
            </a:endParaRPr>
          </a:p>
          <a:p>
            <a:pPr marL="469900" indent="-469900" algn="just">
              <a:lnSpc>
                <a:spcPct val="160000"/>
              </a:lnSpc>
              <a:spcBef>
                <a:spcPct val="20000"/>
              </a:spcBef>
              <a:buClr>
                <a:schemeClr val="accent2"/>
              </a:buClr>
              <a:buSzTx/>
              <a:buFont typeface="Wingdings" panose="05000000000000000000" pitchFamily="2" charset="2"/>
              <a:buChar char="o"/>
            </a:pPr>
            <a:r>
              <a:rPr lang="en-US" altLang="zh-CN" sz="3000" b="1" dirty="0">
                <a:solidFill>
                  <a:schemeClr val="tx1"/>
                </a:solidFill>
                <a:latin typeface="Times New Roman" panose="02020603050405020304" pitchFamily="18" charset="0"/>
                <a:ea typeface="宋体" panose="02010600030101010101" pitchFamily="2" charset="-122"/>
              </a:rPr>
              <a:t>6.3  </a:t>
            </a:r>
            <a:r>
              <a:rPr lang="zh-CN" altLang="en-US" sz="3000" b="1" dirty="0">
                <a:solidFill>
                  <a:schemeClr val="tx1"/>
                </a:solidFill>
                <a:latin typeface="Times New Roman" panose="02020603050405020304" pitchFamily="18" charset="0"/>
                <a:ea typeface="宋体" panose="02010600030101010101" pitchFamily="2" charset="-122"/>
              </a:rPr>
              <a:t>遗传算法的改进算法 </a:t>
            </a:r>
            <a:endParaRPr lang="zh-CN" altLang="en-US" sz="3000" b="1" dirty="0">
              <a:solidFill>
                <a:schemeClr val="tx1"/>
              </a:solidFill>
              <a:latin typeface="Times New Roman" panose="02020603050405020304" pitchFamily="18" charset="0"/>
              <a:ea typeface="宋体" panose="02010600030101010101" pitchFamily="2" charset="-122"/>
            </a:endParaRPr>
          </a:p>
          <a:p>
            <a:pPr marL="469900" indent="-469900" algn="just">
              <a:lnSpc>
                <a:spcPct val="160000"/>
              </a:lnSpc>
              <a:spcBef>
                <a:spcPct val="20000"/>
              </a:spcBef>
              <a:buClr>
                <a:schemeClr val="accent2"/>
              </a:buClr>
              <a:buSzTx/>
              <a:buFont typeface="Wingdings" panose="05000000000000000000" pitchFamily="2" charset="2"/>
              <a:buChar char="o"/>
            </a:pPr>
            <a:r>
              <a:rPr lang="en-US" altLang="zh-CN" sz="3000" b="1" dirty="0">
                <a:solidFill>
                  <a:schemeClr val="tx1"/>
                </a:solidFill>
                <a:latin typeface="Times New Roman" panose="02020603050405020304" pitchFamily="18" charset="0"/>
                <a:ea typeface="宋体" panose="02010600030101010101" pitchFamily="2" charset="-122"/>
              </a:rPr>
              <a:t>6.4  </a:t>
            </a:r>
            <a:r>
              <a:rPr lang="zh-CN" altLang="en-US" sz="3000" b="1" dirty="0">
                <a:solidFill>
                  <a:schemeClr val="tx1"/>
                </a:solidFill>
                <a:latin typeface="Times New Roman" panose="02020603050405020304" pitchFamily="18" charset="0"/>
                <a:ea typeface="宋体" panose="02010600030101010101" pitchFamily="2" charset="-122"/>
              </a:rPr>
              <a:t>遗传算法的应用</a:t>
            </a:r>
            <a:endParaRPr lang="en-US" altLang="zh-CN" sz="3000" b="1" dirty="0">
              <a:solidFill>
                <a:schemeClr val="tx1"/>
              </a:solidFill>
              <a:latin typeface="Times New Roman" panose="02020603050405020304" pitchFamily="18" charset="0"/>
              <a:ea typeface="宋体" panose="02010600030101010101" pitchFamily="2" charset="-122"/>
            </a:endParaRPr>
          </a:p>
          <a:p>
            <a:pPr marL="469900" indent="-469900" algn="just">
              <a:lnSpc>
                <a:spcPct val="160000"/>
              </a:lnSpc>
              <a:spcBef>
                <a:spcPct val="20000"/>
              </a:spcBef>
              <a:buClr>
                <a:schemeClr val="accent2"/>
              </a:buClr>
              <a:buSzTx/>
              <a:buFont typeface="Wingdings" panose="05000000000000000000" pitchFamily="2" charset="2"/>
              <a:buChar char="o"/>
            </a:pPr>
            <a:r>
              <a:rPr lang="en-US" altLang="en-US" sz="3000" b="1" dirty="0">
                <a:solidFill>
                  <a:srgbClr val="0000FF"/>
                </a:solidFill>
                <a:latin typeface="Times New Roman" panose="02020603050405020304" pitchFamily="18" charset="0"/>
                <a:ea typeface="宋体" panose="02010600030101010101" pitchFamily="2" charset="-122"/>
              </a:rPr>
              <a:t>6.5  </a:t>
            </a:r>
            <a:r>
              <a:rPr lang="zh-CN" altLang="en-US" sz="3000" b="1" dirty="0">
                <a:solidFill>
                  <a:srgbClr val="0000FF"/>
                </a:solidFill>
                <a:latin typeface="Times New Roman" panose="02020603050405020304" pitchFamily="18" charset="0"/>
                <a:ea typeface="宋体" panose="02010600030101010101" pitchFamily="2" charset="-122"/>
              </a:rPr>
              <a:t>群智能算法产生的背景</a:t>
            </a:r>
            <a:endParaRPr lang="en-US" altLang="zh-CN" sz="3000" b="1" dirty="0">
              <a:solidFill>
                <a:srgbClr val="0000FF"/>
              </a:solidFill>
              <a:latin typeface="Times New Roman" panose="02020603050405020304" pitchFamily="18" charset="0"/>
              <a:ea typeface="宋体" panose="02010600030101010101" pitchFamily="2" charset="-122"/>
            </a:endParaRPr>
          </a:p>
          <a:p>
            <a:pPr marL="469900" indent="-469900" algn="just">
              <a:lnSpc>
                <a:spcPct val="160000"/>
              </a:lnSpc>
              <a:spcBef>
                <a:spcPct val="20000"/>
              </a:spcBef>
              <a:buClr>
                <a:schemeClr val="accent2"/>
              </a:buClr>
              <a:buSzTx/>
              <a:buFont typeface="Wingdings" panose="05000000000000000000" pitchFamily="2" charset="2"/>
              <a:buChar char="o"/>
            </a:pPr>
            <a:r>
              <a:rPr lang="en-US" altLang="en-US" sz="3000" b="1" dirty="0">
                <a:solidFill>
                  <a:schemeClr val="tx1"/>
                </a:solidFill>
                <a:latin typeface="Times New Roman" panose="02020603050405020304" pitchFamily="18" charset="0"/>
                <a:ea typeface="宋体" panose="02010600030101010101" pitchFamily="2" charset="-122"/>
              </a:rPr>
              <a:t>6.6  </a:t>
            </a:r>
            <a:r>
              <a:rPr lang="zh-CN" altLang="en-US" sz="3000" b="1" dirty="0">
                <a:solidFill>
                  <a:schemeClr val="tx1"/>
                </a:solidFill>
                <a:latin typeface="Times New Roman" panose="02020603050405020304" pitchFamily="18" charset="0"/>
                <a:ea typeface="宋体" panose="02010600030101010101" pitchFamily="2" charset="-122"/>
              </a:rPr>
              <a:t>粒子群优化算法及其应用</a:t>
            </a:r>
            <a:endParaRPr lang="en-US" altLang="zh-CN" sz="3000" b="1" dirty="0">
              <a:solidFill>
                <a:schemeClr val="tx1"/>
              </a:solidFill>
              <a:latin typeface="Times New Roman" panose="02020603050405020304" pitchFamily="18" charset="0"/>
              <a:ea typeface="宋体" panose="02010600030101010101" pitchFamily="2" charset="-122"/>
            </a:endParaRPr>
          </a:p>
          <a:p>
            <a:pPr marL="469900" indent="-469900" algn="just">
              <a:lnSpc>
                <a:spcPct val="160000"/>
              </a:lnSpc>
              <a:spcBef>
                <a:spcPct val="20000"/>
              </a:spcBef>
              <a:buClr>
                <a:schemeClr val="accent2"/>
              </a:buClr>
              <a:buSzTx/>
              <a:buFont typeface="Wingdings" panose="05000000000000000000" pitchFamily="2" charset="2"/>
              <a:buChar char="o"/>
            </a:pPr>
            <a:r>
              <a:rPr lang="en-US" altLang="en-US" sz="3000" b="1" dirty="0">
                <a:solidFill>
                  <a:schemeClr val="tx1"/>
                </a:solidFill>
                <a:latin typeface="Times New Roman" panose="02020603050405020304" pitchFamily="18" charset="0"/>
                <a:ea typeface="宋体" panose="02010600030101010101" pitchFamily="2" charset="-122"/>
              </a:rPr>
              <a:t>6.7  </a:t>
            </a:r>
            <a:r>
              <a:rPr lang="zh-CN" altLang="en-US" sz="3000" b="1" dirty="0">
                <a:solidFill>
                  <a:schemeClr val="tx1"/>
                </a:solidFill>
                <a:latin typeface="Times New Roman" panose="02020603050405020304" pitchFamily="18" charset="0"/>
                <a:ea typeface="宋体" panose="02010600030101010101" pitchFamily="2" charset="-122"/>
              </a:rPr>
              <a:t>蚁群算法及其应用</a:t>
            </a:r>
            <a:endParaRPr lang="zh-CN" altLang="en-US" sz="3000" b="1" dirty="0">
              <a:solidFill>
                <a:schemeClr val="tx1"/>
              </a:solidFill>
              <a:latin typeface="Times New Roman" panose="02020603050405020304" pitchFamily="18" charset="0"/>
              <a:ea typeface="宋体" panose="02010600030101010101" pitchFamily="2" charset="-122"/>
            </a:endParaRPr>
          </a:p>
        </p:txBody>
      </p:sp>
      <p:sp>
        <p:nvSpPr>
          <p:cNvPr id="135171" name="Rectangle 4"/>
          <p:cNvSpPr/>
          <p:nvPr/>
        </p:nvSpPr>
        <p:spPr>
          <a:xfrm>
            <a:off x="0" y="0"/>
            <a:ext cx="9144000" cy="765175"/>
          </a:xfrm>
          <a:prstGeom prst="rect">
            <a:avLst/>
          </a:prstGeom>
          <a:solidFill>
            <a:srgbClr val="A50021"/>
          </a:solidFill>
          <a:ln w="9525">
            <a:noFill/>
          </a:ln>
        </p:spPr>
        <p:txBody>
          <a:bodyPr anchor="b" anchorCtr="0"/>
          <a:p>
            <a:pPr indent="176530"/>
            <a:r>
              <a:rPr lang="zh-CN" altLang="en-US" sz="3600" dirty="0">
                <a:latin typeface="Times New Roman" panose="02020603050405020304" pitchFamily="18" charset="0"/>
                <a:ea typeface="黑体" panose="02010609060101010101" pitchFamily="49" charset="-122"/>
              </a:rPr>
              <a:t>第</a:t>
            </a:r>
            <a:r>
              <a:rPr lang="en-US" altLang="zh-CN" sz="3600" dirty="0">
                <a:latin typeface="Times New Roman" panose="02020603050405020304" pitchFamily="18" charset="0"/>
                <a:ea typeface="黑体" panose="02010609060101010101" pitchFamily="49" charset="-122"/>
              </a:rPr>
              <a:t>6</a:t>
            </a:r>
            <a:r>
              <a:rPr lang="zh-CN" altLang="en-US" sz="3600" dirty="0">
                <a:latin typeface="Times New Roman" panose="02020603050405020304" pitchFamily="18" charset="0"/>
                <a:ea typeface="黑体" panose="02010609060101010101" pitchFamily="49" charset="-122"/>
              </a:rPr>
              <a:t>章  智能计算及其应用</a:t>
            </a:r>
            <a:endParaRPr lang="zh-CN" altLang="en-US" sz="3600" dirty="0">
              <a:latin typeface="Times New Roman" panose="02020603050405020304" pitchFamily="18" charset="0"/>
              <a:ea typeface="黑体" panose="02010609060101010101" pitchFamily="49"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xEl>
                                              <p:charRg st="0" end="17"/>
                                            </p:txEl>
                                          </p:spTgt>
                                        </p:tgtEl>
                                        <p:attrNameLst>
                                          <p:attrName>style.visibility</p:attrName>
                                        </p:attrNameLst>
                                      </p:cBhvr>
                                      <p:to>
                                        <p:strVal val="visible"/>
                                      </p:to>
                                    </p:set>
                                    <p:anim calcmode="lin" valueType="num">
                                      <p:cBhvr additive="base">
                                        <p:cTn id="7" dur="500" fill="hold"/>
                                        <p:tgtEl>
                                          <p:spTgt spid="6">
                                            <p:txEl>
                                              <p:charRg st="0" end="17"/>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charRg st="0" end="17"/>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6">
                                            <p:txEl>
                                              <p:charRg st="17" end="30"/>
                                            </p:txEl>
                                          </p:spTgt>
                                        </p:tgtEl>
                                        <p:attrNameLst>
                                          <p:attrName>style.visibility</p:attrName>
                                        </p:attrNameLst>
                                      </p:cBhvr>
                                      <p:to>
                                        <p:strVal val="visible"/>
                                      </p:to>
                                    </p:set>
                                    <p:anim calcmode="lin" valueType="num">
                                      <p:cBhvr additive="base">
                                        <p:cTn id="12" dur="500" fill="hold"/>
                                        <p:tgtEl>
                                          <p:spTgt spid="6">
                                            <p:txEl>
                                              <p:charRg st="17" end="3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6">
                                            <p:txEl>
                                              <p:charRg st="17" end="3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xEl>
                                              <p:charRg st="30" end="46"/>
                                            </p:txEl>
                                          </p:spTgt>
                                        </p:tgtEl>
                                        <p:attrNameLst>
                                          <p:attrName>style.visibility</p:attrName>
                                        </p:attrNameLst>
                                      </p:cBhvr>
                                      <p:to>
                                        <p:strVal val="visible"/>
                                      </p:to>
                                    </p:set>
                                    <p:anim calcmode="lin" valueType="num">
                                      <p:cBhvr additive="base">
                                        <p:cTn id="17" dur="500" fill="hold"/>
                                        <p:tgtEl>
                                          <p:spTgt spid="6">
                                            <p:txEl>
                                              <p:charRg st="30" end="46"/>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6">
                                            <p:txEl>
                                              <p:charRg st="30" end="46"/>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6">
                                            <p:txEl>
                                              <p:charRg st="46" end="59"/>
                                            </p:txEl>
                                          </p:spTgt>
                                        </p:tgtEl>
                                        <p:attrNameLst>
                                          <p:attrName>style.visibility</p:attrName>
                                        </p:attrNameLst>
                                      </p:cBhvr>
                                      <p:to>
                                        <p:strVal val="visible"/>
                                      </p:to>
                                    </p:set>
                                    <p:anim calcmode="lin" valueType="num">
                                      <p:cBhvr additive="base">
                                        <p:cTn id="22" dur="500" fill="hold"/>
                                        <p:tgtEl>
                                          <p:spTgt spid="6">
                                            <p:txEl>
                                              <p:charRg st="46" end="59"/>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6">
                                            <p:txEl>
                                              <p:charRg st="46" end="59"/>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6">
                                            <p:txEl>
                                              <p:charRg st="59" end="75"/>
                                            </p:txEl>
                                          </p:spTgt>
                                        </p:tgtEl>
                                        <p:attrNameLst>
                                          <p:attrName>style.visibility</p:attrName>
                                        </p:attrNameLst>
                                      </p:cBhvr>
                                      <p:to>
                                        <p:strVal val="visible"/>
                                      </p:to>
                                    </p:set>
                                    <p:anim calcmode="lin" valueType="num">
                                      <p:cBhvr additive="base">
                                        <p:cTn id="27" dur="500" fill="hold"/>
                                        <p:tgtEl>
                                          <p:spTgt spid="6">
                                            <p:txEl>
                                              <p:charRg st="59" end="75"/>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6">
                                            <p:txEl>
                                              <p:charRg st="59" end="75"/>
                                            </p:tx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6">
                                            <p:txEl>
                                              <p:charRg st="75" end="92"/>
                                            </p:txEl>
                                          </p:spTgt>
                                        </p:tgtEl>
                                        <p:attrNameLst>
                                          <p:attrName>style.visibility</p:attrName>
                                        </p:attrNameLst>
                                      </p:cBhvr>
                                      <p:to>
                                        <p:strVal val="visible"/>
                                      </p:to>
                                    </p:set>
                                    <p:anim calcmode="lin" valueType="num">
                                      <p:cBhvr additive="base">
                                        <p:cTn id="32" dur="500" fill="hold"/>
                                        <p:tgtEl>
                                          <p:spTgt spid="6">
                                            <p:txEl>
                                              <p:charRg st="75" end="92"/>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6">
                                            <p:txEl>
                                              <p:charRg st="75" end="92"/>
                                            </p:txEl>
                                          </p:spTgt>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grpId="0" nodeType="afterEffect">
                                  <p:stCondLst>
                                    <p:cond delay="0"/>
                                  </p:stCondLst>
                                  <p:childTnLst>
                                    <p:set>
                                      <p:cBhvr>
                                        <p:cTn id="36" dur="1" fill="hold">
                                          <p:stCondLst>
                                            <p:cond delay="0"/>
                                          </p:stCondLst>
                                        </p:cTn>
                                        <p:tgtEl>
                                          <p:spTgt spid="6">
                                            <p:txEl>
                                              <p:charRg st="92" end="106"/>
                                            </p:txEl>
                                          </p:spTgt>
                                        </p:tgtEl>
                                        <p:attrNameLst>
                                          <p:attrName>style.visibility</p:attrName>
                                        </p:attrNameLst>
                                      </p:cBhvr>
                                      <p:to>
                                        <p:strVal val="visible"/>
                                      </p:to>
                                    </p:set>
                                    <p:anim calcmode="lin" valueType="num">
                                      <p:cBhvr additive="base">
                                        <p:cTn id="37" dur="500" fill="hold"/>
                                        <p:tgtEl>
                                          <p:spTgt spid="6">
                                            <p:txEl>
                                              <p:charRg st="92" end="10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6">
                                            <p:txEl>
                                              <p:charRg st="92" end="10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dvAuto="100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6193"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136194" name="Rectangle 2"/>
          <p:cNvSpPr>
            <a:spLocks noGrp="1"/>
          </p:cNvSpPr>
          <p:nvPr>
            <p:ph type="title"/>
          </p:nvPr>
        </p:nvSpPr>
        <p:spPr>
          <a:xfrm>
            <a:off x="0" y="0"/>
            <a:ext cx="9144000" cy="762000"/>
          </a:xfrm>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49" charset="-122"/>
              </a:rPr>
              <a:t> 6.5 </a:t>
            </a:r>
            <a:r>
              <a:rPr lang="zh-CN" altLang="en-US" sz="3600" dirty="0">
                <a:latin typeface="Times New Roman" panose="02020603050405020304" pitchFamily="18" charset="0"/>
              </a:rPr>
              <a:t>群智能算法产生的背景</a:t>
            </a:r>
            <a:endParaRPr lang="zh-CN" altLang="en-US" sz="3600" dirty="0"/>
          </a:p>
        </p:txBody>
      </p:sp>
      <p:sp>
        <p:nvSpPr>
          <p:cNvPr id="136195" name="Rectangle 5"/>
          <p:cNvSpPr/>
          <p:nvPr/>
        </p:nvSpPr>
        <p:spPr>
          <a:xfrm>
            <a:off x="3490913" y="2757488"/>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3078" name="Rectangle 6"/>
          <p:cNvSpPr/>
          <p:nvPr/>
        </p:nvSpPr>
        <p:spPr>
          <a:xfrm>
            <a:off x="468313" y="1219200"/>
            <a:ext cx="8294687" cy="3108325"/>
          </a:xfrm>
          <a:prstGeom prst="rect">
            <a:avLst/>
          </a:prstGeom>
          <a:noFill/>
          <a:ln w="9525">
            <a:noFill/>
          </a:ln>
        </p:spPr>
        <p:txBody>
          <a:bodyPr anchor="t" anchorCtr="0">
            <a:spAutoFit/>
          </a:bodyPr>
          <a:p>
            <a:pPr algn="just">
              <a:spcBef>
                <a:spcPct val="50000"/>
              </a:spcBef>
              <a:buClr>
                <a:schemeClr val="accent2"/>
              </a:buClr>
              <a:buFont typeface="Wingdings" panose="05000000000000000000" pitchFamily="2" charset="2"/>
              <a:buBlip>
                <a:blip r:embed="rId1"/>
              </a:buBlip>
            </a:pPr>
            <a:r>
              <a:rPr lang="en-US" altLang="zh-CN" sz="2800" dirty="0">
                <a:solidFill>
                  <a:srgbClr val="FF0000"/>
                </a:solidFill>
                <a:latin typeface="Times New Roman" panose="02020603050405020304" pitchFamily="18" charset="0"/>
                <a:ea typeface="宋体" panose="02010600030101010101" pitchFamily="2" charset="-122"/>
              </a:rPr>
              <a:t>  </a:t>
            </a:r>
            <a:r>
              <a:rPr lang="zh-CN" altLang="en-US" sz="2800" b="1" dirty="0">
                <a:solidFill>
                  <a:srgbClr val="FF0000"/>
                </a:solidFill>
                <a:latin typeface="Times New Roman" panose="02020603050405020304" pitchFamily="18" charset="0"/>
                <a:ea typeface="宋体" panose="02010600030101010101" pitchFamily="2" charset="-122"/>
              </a:rPr>
              <a:t>群智能算法</a:t>
            </a:r>
            <a:r>
              <a:rPr lang="zh-CN" altLang="en-US" sz="2800" dirty="0">
                <a:solidFill>
                  <a:schemeClr val="tx1"/>
                </a:solidFill>
                <a:latin typeface="Times New Roman" panose="02020603050405020304" pitchFamily="18" charset="0"/>
                <a:ea typeface="宋体" panose="02010600030101010101" pitchFamily="2" charset="-122"/>
              </a:rPr>
              <a:t>（</a:t>
            </a:r>
            <a:r>
              <a:rPr lang="en-US" altLang="zh-CN" sz="2800" dirty="0">
                <a:solidFill>
                  <a:schemeClr val="tx1"/>
                </a:solidFill>
                <a:latin typeface="Times New Roman" panose="02020603050405020304" pitchFamily="18" charset="0"/>
                <a:ea typeface="宋体" panose="02010600030101010101" pitchFamily="2" charset="-122"/>
              </a:rPr>
              <a:t>swarm algorithms</a:t>
            </a:r>
            <a:r>
              <a:rPr lang="zh-CN" altLang="en-US" sz="2800" dirty="0">
                <a:solidFill>
                  <a:schemeClr val="tx1"/>
                </a:solidFill>
                <a:latin typeface="Times New Roman" panose="02020603050405020304" pitchFamily="18" charset="0"/>
                <a:ea typeface="宋体" panose="02010600030101010101" pitchFamily="2" charset="-122"/>
              </a:rPr>
              <a:t>，</a:t>
            </a:r>
            <a:r>
              <a:rPr lang="en-US" altLang="zh-CN" sz="2800" dirty="0">
                <a:solidFill>
                  <a:schemeClr val="tx1"/>
                </a:solidFill>
                <a:latin typeface="Times New Roman" panose="02020603050405020304" pitchFamily="18" charset="0"/>
                <a:ea typeface="宋体" panose="02010600030101010101" pitchFamily="2" charset="-122"/>
              </a:rPr>
              <a:t>SI</a:t>
            </a:r>
            <a:r>
              <a:rPr lang="zh-CN" altLang="en-US" sz="2800" dirty="0">
                <a:solidFill>
                  <a:schemeClr val="tx1"/>
                </a:solidFill>
                <a:latin typeface="Times New Roman" panose="02020603050405020304" pitchFamily="18" charset="0"/>
                <a:ea typeface="宋体" panose="02010600030101010101" pitchFamily="2" charset="-122"/>
              </a:rPr>
              <a:t>）：受动物群体智能启发的算法。</a:t>
            </a:r>
            <a:endParaRPr lang="zh-CN" altLang="en-US" sz="2800" dirty="0">
              <a:solidFill>
                <a:schemeClr val="tx1"/>
              </a:solidFill>
              <a:latin typeface="Times New Roman" panose="02020603050405020304" pitchFamily="18" charset="0"/>
              <a:ea typeface="宋体" panose="02010600030101010101" pitchFamily="2" charset="-122"/>
            </a:endParaRPr>
          </a:p>
          <a:p>
            <a:pPr algn="just">
              <a:spcBef>
                <a:spcPct val="50000"/>
              </a:spcBef>
              <a:buClr>
                <a:schemeClr val="accent2"/>
              </a:buClr>
              <a:buFont typeface="Wingdings" panose="05000000000000000000" pitchFamily="2" charset="2"/>
              <a:buBlip>
                <a:blip r:embed="rId1"/>
              </a:buBlip>
            </a:pPr>
            <a:r>
              <a:rPr lang="zh-CN" altLang="en-US" sz="2800" dirty="0">
                <a:solidFill>
                  <a:schemeClr val="tx1"/>
                </a:solidFill>
                <a:latin typeface="Times New Roman" panose="02020603050405020304" pitchFamily="18" charset="0"/>
                <a:ea typeface="宋体" panose="02010600030101010101" pitchFamily="2" charset="-122"/>
              </a:rPr>
              <a:t>  群体智能：由简单个体组成的群落与环境以及个体之间的互动行为。</a:t>
            </a:r>
            <a:endParaRPr lang="en-US" altLang="zh-CN" sz="2800" dirty="0">
              <a:solidFill>
                <a:schemeClr val="tx1"/>
              </a:solidFill>
              <a:latin typeface="Times New Roman" panose="02020603050405020304" pitchFamily="18" charset="0"/>
              <a:ea typeface="宋体" panose="02010600030101010101" pitchFamily="2" charset="-122"/>
            </a:endParaRPr>
          </a:p>
          <a:p>
            <a:pPr algn="just">
              <a:spcBef>
                <a:spcPct val="50000"/>
              </a:spcBef>
              <a:buClr>
                <a:schemeClr val="accent2"/>
              </a:buClr>
              <a:buFont typeface="Wingdings" panose="05000000000000000000" pitchFamily="2" charset="2"/>
              <a:buBlip>
                <a:blip r:embed="rId1"/>
              </a:buBlip>
            </a:pPr>
            <a:r>
              <a:rPr lang="en-US" altLang="zh-CN" sz="2800" dirty="0">
                <a:solidFill>
                  <a:schemeClr val="tx1"/>
                </a:solidFill>
                <a:latin typeface="Times New Roman" panose="02020603050405020304" pitchFamily="18" charset="0"/>
                <a:ea typeface="宋体" panose="02010600030101010101" pitchFamily="2" charset="-122"/>
              </a:rPr>
              <a:t>  </a:t>
            </a:r>
            <a:r>
              <a:rPr lang="zh-CN" altLang="en-US" sz="2800" dirty="0">
                <a:solidFill>
                  <a:schemeClr val="tx1"/>
                </a:solidFill>
                <a:latin typeface="Times New Roman" panose="02020603050405020304" pitchFamily="18" charset="0"/>
                <a:ea typeface="宋体" panose="02010600030101010101" pitchFamily="2" charset="-122"/>
              </a:rPr>
              <a:t>群智能算法包括：粒子群优化算法、蚁群算法、蜂群算法、</a:t>
            </a:r>
            <a:r>
              <a:rPr lang="en-US" altLang="zh-CN" sz="2800" dirty="0">
                <a:solidFill>
                  <a:schemeClr val="tx1"/>
                </a:solidFill>
                <a:latin typeface="Times New Roman" panose="02020603050405020304" pitchFamily="18" charset="0"/>
                <a:ea typeface="宋体" panose="02010600030101010101" pitchFamily="2" charset="-122"/>
              </a:rPr>
              <a:t>……</a:t>
            </a:r>
            <a:endParaRPr lang="zh-CN" altLang="en-US" sz="28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078"/>
                                        </p:tgtEl>
                                        <p:attrNameLst>
                                          <p:attrName>style.visibility</p:attrName>
                                        </p:attrNameLst>
                                      </p:cBhvr>
                                      <p:to>
                                        <p:strVal val="visible"/>
                                      </p:to>
                                    </p:set>
                                    <p:anim calcmode="lin" valueType="num">
                                      <p:cBhvr additive="base">
                                        <p:cTn id="7" dur="500" fill="hold"/>
                                        <p:tgtEl>
                                          <p:spTgt spid="3078"/>
                                        </p:tgtEl>
                                        <p:attrNameLst>
                                          <p:attrName>ppt_x</p:attrName>
                                        </p:attrNameLst>
                                      </p:cBhvr>
                                      <p:tavLst>
                                        <p:tav tm="0">
                                          <p:val>
                                            <p:strVal val="0-#ppt_w/2"/>
                                          </p:val>
                                        </p:tav>
                                        <p:tav tm="100000">
                                          <p:val>
                                            <p:strVal val="#ppt_x"/>
                                          </p:val>
                                        </p:tav>
                                      </p:tavLst>
                                    </p:anim>
                                    <p:anim calcmode="lin" valueType="num">
                                      <p:cBhvr additive="base">
                                        <p:cTn id="8" dur="500" fill="hold"/>
                                        <p:tgtEl>
                                          <p:spTgt spid="30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7217"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pic>
        <p:nvPicPr>
          <p:cNvPr id="137218" name="Picture 2"/>
          <p:cNvPicPr>
            <a:picLocks noChangeAspect="1"/>
          </p:cNvPicPr>
          <p:nvPr/>
        </p:nvPicPr>
        <p:blipFill>
          <a:blip r:embed="rId1"/>
          <a:stretch>
            <a:fillRect/>
          </a:stretch>
        </p:blipFill>
        <p:spPr>
          <a:xfrm>
            <a:off x="857250" y="1423988"/>
            <a:ext cx="7472363" cy="5114925"/>
          </a:xfrm>
          <a:prstGeom prst="rect">
            <a:avLst/>
          </a:prstGeom>
          <a:noFill/>
          <a:ln w="9525">
            <a:noFill/>
          </a:ln>
        </p:spPr>
      </p:pic>
      <p:sp>
        <p:nvSpPr>
          <p:cNvPr id="137219" name="Rectangle 2"/>
          <p:cNvSpPr>
            <a:spLocks noGrp="1"/>
          </p:cNvSpPr>
          <p:nvPr>
            <p:ph type="title"/>
          </p:nvPr>
        </p:nvSpPr>
        <p:spPr>
          <a:xfrm>
            <a:off x="0" y="0"/>
            <a:ext cx="9144000" cy="762000"/>
          </a:xfrm>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49" charset="-122"/>
              </a:rPr>
              <a:t> 6.5 </a:t>
            </a:r>
            <a:r>
              <a:rPr lang="zh-CN" altLang="en-US" sz="3600" dirty="0">
                <a:latin typeface="Times New Roman" panose="02020603050405020304" pitchFamily="18" charset="0"/>
              </a:rPr>
              <a:t>群智能算法产生的背景</a:t>
            </a:r>
            <a:endParaRPr lang="zh-CN" altLang="en-US" sz="3600" dirty="0"/>
          </a:p>
        </p:txBody>
      </p:sp>
    </p:spTree>
  </p:cSld>
  <p:clrMapOvr>
    <a:masterClrMapping/>
  </p:clrMapOvr>
  <p:transition>
    <p:random/>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8241"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6" name="Rectangle 1027"/>
          <p:cNvSpPr txBox="1"/>
          <p:nvPr/>
        </p:nvSpPr>
        <p:spPr>
          <a:xfrm>
            <a:off x="611188" y="981075"/>
            <a:ext cx="8281987" cy="5400675"/>
          </a:xfrm>
          <a:prstGeom prst="rect">
            <a:avLst/>
          </a:prstGeom>
          <a:noFill/>
          <a:ln w="9525">
            <a:noFill/>
          </a:ln>
        </p:spPr>
        <p:txBody>
          <a:bodyPr wrap="square" lIns="91440" tIns="45720" rIns="91440" bIns="45720" anchor="t" anchorCtr="0"/>
          <a:p>
            <a:pPr marL="469900" indent="-469900" algn="just">
              <a:lnSpc>
                <a:spcPct val="160000"/>
              </a:lnSpc>
              <a:spcBef>
                <a:spcPct val="20000"/>
              </a:spcBef>
              <a:buClr>
                <a:schemeClr val="accent2"/>
              </a:buClr>
              <a:buSzTx/>
              <a:buFont typeface="Wingdings" panose="05000000000000000000" pitchFamily="2" charset="2"/>
              <a:buChar char="o"/>
            </a:pPr>
            <a:r>
              <a:rPr lang="en-US" altLang="zh-CN" sz="3000" b="1" dirty="0">
                <a:solidFill>
                  <a:schemeClr val="tx1"/>
                </a:solidFill>
                <a:latin typeface="Times New Roman" panose="02020603050405020304" pitchFamily="18" charset="0"/>
                <a:ea typeface="宋体" panose="02010600030101010101" pitchFamily="2" charset="-122"/>
              </a:rPr>
              <a:t>6.1  </a:t>
            </a:r>
            <a:r>
              <a:rPr lang="zh-CN" altLang="en-US" sz="3000" b="1" dirty="0">
                <a:solidFill>
                  <a:schemeClr val="tx1"/>
                </a:solidFill>
                <a:latin typeface="Times New Roman" panose="02020603050405020304" pitchFamily="18" charset="0"/>
                <a:ea typeface="宋体" panose="02010600030101010101" pitchFamily="2" charset="-122"/>
              </a:rPr>
              <a:t>进化算法的产生与发展 </a:t>
            </a:r>
            <a:endParaRPr lang="zh-CN" altLang="en-US" sz="3000" b="1" dirty="0">
              <a:solidFill>
                <a:schemeClr val="tx1"/>
              </a:solidFill>
              <a:latin typeface="Times New Roman" panose="02020603050405020304" pitchFamily="18" charset="0"/>
              <a:ea typeface="宋体" panose="02010600030101010101" pitchFamily="2" charset="-122"/>
            </a:endParaRPr>
          </a:p>
          <a:p>
            <a:pPr marL="469900" indent="-469900" algn="just">
              <a:lnSpc>
                <a:spcPct val="160000"/>
              </a:lnSpc>
              <a:spcBef>
                <a:spcPct val="20000"/>
              </a:spcBef>
              <a:buClr>
                <a:schemeClr val="accent2"/>
              </a:buClr>
              <a:buSzTx/>
              <a:buFont typeface="Wingdings" panose="05000000000000000000" pitchFamily="2" charset="2"/>
              <a:buChar char="o"/>
            </a:pPr>
            <a:r>
              <a:rPr lang="en-US" altLang="zh-CN" sz="3000" b="1" dirty="0">
                <a:solidFill>
                  <a:schemeClr val="tx1"/>
                </a:solidFill>
                <a:latin typeface="Times New Roman" panose="02020603050405020304" pitchFamily="18" charset="0"/>
                <a:ea typeface="宋体" panose="02010600030101010101" pitchFamily="2" charset="-122"/>
              </a:rPr>
              <a:t>6.2  </a:t>
            </a:r>
            <a:r>
              <a:rPr lang="zh-CN" altLang="en-US" sz="3000" b="1" dirty="0">
                <a:solidFill>
                  <a:schemeClr val="tx1"/>
                </a:solidFill>
                <a:latin typeface="Times New Roman" panose="02020603050405020304" pitchFamily="18" charset="0"/>
                <a:ea typeface="宋体" panose="02010600030101010101" pitchFamily="2" charset="-122"/>
              </a:rPr>
              <a:t>基本遗传算法 </a:t>
            </a:r>
            <a:endParaRPr lang="zh-CN" altLang="en-US" sz="3000" b="1" dirty="0">
              <a:solidFill>
                <a:schemeClr val="tx1"/>
              </a:solidFill>
              <a:latin typeface="Times New Roman" panose="02020603050405020304" pitchFamily="18" charset="0"/>
              <a:ea typeface="宋体" panose="02010600030101010101" pitchFamily="2" charset="-122"/>
            </a:endParaRPr>
          </a:p>
          <a:p>
            <a:pPr marL="469900" indent="-469900" algn="just">
              <a:lnSpc>
                <a:spcPct val="160000"/>
              </a:lnSpc>
              <a:spcBef>
                <a:spcPct val="20000"/>
              </a:spcBef>
              <a:buClr>
                <a:schemeClr val="accent2"/>
              </a:buClr>
              <a:buSzTx/>
              <a:buFont typeface="Wingdings" panose="05000000000000000000" pitchFamily="2" charset="2"/>
              <a:buChar char="o"/>
            </a:pPr>
            <a:r>
              <a:rPr lang="en-US" altLang="zh-CN" sz="3000" b="1" dirty="0">
                <a:solidFill>
                  <a:schemeClr val="tx1"/>
                </a:solidFill>
                <a:latin typeface="Times New Roman" panose="02020603050405020304" pitchFamily="18" charset="0"/>
                <a:ea typeface="宋体" panose="02010600030101010101" pitchFamily="2" charset="-122"/>
              </a:rPr>
              <a:t>6.3  </a:t>
            </a:r>
            <a:r>
              <a:rPr lang="zh-CN" altLang="en-US" sz="3000" b="1" dirty="0">
                <a:solidFill>
                  <a:schemeClr val="tx1"/>
                </a:solidFill>
                <a:latin typeface="Times New Roman" panose="02020603050405020304" pitchFamily="18" charset="0"/>
                <a:ea typeface="宋体" panose="02010600030101010101" pitchFamily="2" charset="-122"/>
              </a:rPr>
              <a:t>遗传算法的改进算法 </a:t>
            </a:r>
            <a:endParaRPr lang="zh-CN" altLang="en-US" sz="3000" b="1" dirty="0">
              <a:solidFill>
                <a:schemeClr val="tx1"/>
              </a:solidFill>
              <a:latin typeface="Times New Roman" panose="02020603050405020304" pitchFamily="18" charset="0"/>
              <a:ea typeface="宋体" panose="02010600030101010101" pitchFamily="2" charset="-122"/>
            </a:endParaRPr>
          </a:p>
          <a:p>
            <a:pPr marL="469900" indent="-469900" algn="just">
              <a:lnSpc>
                <a:spcPct val="160000"/>
              </a:lnSpc>
              <a:spcBef>
                <a:spcPct val="20000"/>
              </a:spcBef>
              <a:buClr>
                <a:schemeClr val="accent2"/>
              </a:buClr>
              <a:buSzTx/>
              <a:buFont typeface="Wingdings" panose="05000000000000000000" pitchFamily="2" charset="2"/>
              <a:buChar char="o"/>
            </a:pPr>
            <a:r>
              <a:rPr lang="en-US" altLang="zh-CN" sz="3000" b="1" dirty="0">
                <a:solidFill>
                  <a:schemeClr val="tx1"/>
                </a:solidFill>
                <a:latin typeface="Times New Roman" panose="02020603050405020304" pitchFamily="18" charset="0"/>
                <a:ea typeface="宋体" panose="02010600030101010101" pitchFamily="2" charset="-122"/>
              </a:rPr>
              <a:t>6.4  </a:t>
            </a:r>
            <a:r>
              <a:rPr lang="zh-CN" altLang="en-US" sz="3000" b="1" dirty="0">
                <a:solidFill>
                  <a:schemeClr val="tx1"/>
                </a:solidFill>
                <a:latin typeface="Times New Roman" panose="02020603050405020304" pitchFamily="18" charset="0"/>
                <a:ea typeface="宋体" panose="02010600030101010101" pitchFamily="2" charset="-122"/>
              </a:rPr>
              <a:t>遗传算法的应用</a:t>
            </a:r>
            <a:endParaRPr lang="en-US" altLang="zh-CN" sz="3000" b="1" dirty="0">
              <a:solidFill>
                <a:schemeClr val="tx1"/>
              </a:solidFill>
              <a:latin typeface="Times New Roman" panose="02020603050405020304" pitchFamily="18" charset="0"/>
              <a:ea typeface="宋体" panose="02010600030101010101" pitchFamily="2" charset="-122"/>
            </a:endParaRPr>
          </a:p>
          <a:p>
            <a:pPr marL="469900" indent="-469900" algn="just">
              <a:lnSpc>
                <a:spcPct val="160000"/>
              </a:lnSpc>
              <a:spcBef>
                <a:spcPct val="20000"/>
              </a:spcBef>
              <a:buClr>
                <a:schemeClr val="accent2"/>
              </a:buClr>
              <a:buSzTx/>
              <a:buFont typeface="Wingdings" panose="05000000000000000000" pitchFamily="2" charset="2"/>
              <a:buChar char="o"/>
            </a:pPr>
            <a:r>
              <a:rPr lang="en-US" altLang="en-US" sz="3000" b="1" dirty="0">
                <a:solidFill>
                  <a:schemeClr val="tx1"/>
                </a:solidFill>
                <a:latin typeface="Times New Roman" panose="02020603050405020304" pitchFamily="18" charset="0"/>
                <a:ea typeface="宋体" panose="02010600030101010101" pitchFamily="2" charset="-122"/>
              </a:rPr>
              <a:t>6.5  </a:t>
            </a:r>
            <a:r>
              <a:rPr lang="zh-CN" altLang="en-US" sz="3000" b="1" dirty="0">
                <a:solidFill>
                  <a:schemeClr val="tx1"/>
                </a:solidFill>
                <a:latin typeface="Times New Roman" panose="02020603050405020304" pitchFamily="18" charset="0"/>
                <a:ea typeface="宋体" panose="02010600030101010101" pitchFamily="2" charset="-122"/>
              </a:rPr>
              <a:t>群智能算法产生的背景</a:t>
            </a:r>
            <a:endParaRPr lang="en-US" altLang="zh-CN" sz="3000" b="1" dirty="0">
              <a:solidFill>
                <a:schemeClr val="tx1"/>
              </a:solidFill>
              <a:latin typeface="Times New Roman" panose="02020603050405020304" pitchFamily="18" charset="0"/>
              <a:ea typeface="宋体" panose="02010600030101010101" pitchFamily="2" charset="-122"/>
            </a:endParaRPr>
          </a:p>
          <a:p>
            <a:pPr marL="469900" indent="-469900" algn="just">
              <a:lnSpc>
                <a:spcPct val="160000"/>
              </a:lnSpc>
              <a:spcBef>
                <a:spcPct val="20000"/>
              </a:spcBef>
              <a:buClr>
                <a:schemeClr val="accent2"/>
              </a:buClr>
              <a:buSzTx/>
              <a:buFont typeface="Wingdings" panose="05000000000000000000" pitchFamily="2" charset="2"/>
              <a:buChar char="o"/>
            </a:pPr>
            <a:r>
              <a:rPr lang="en-US" altLang="en-US" sz="3000" b="1" dirty="0">
                <a:solidFill>
                  <a:schemeClr val="tx1"/>
                </a:solidFill>
                <a:latin typeface="Times New Roman" panose="02020603050405020304" pitchFamily="18" charset="0"/>
                <a:ea typeface="宋体" panose="02010600030101010101" pitchFamily="2" charset="-122"/>
              </a:rPr>
              <a:t>6.</a:t>
            </a:r>
            <a:r>
              <a:rPr lang="en-US" altLang="en-US" sz="3000" b="1" dirty="0">
                <a:solidFill>
                  <a:srgbClr val="0000FF"/>
                </a:solidFill>
                <a:latin typeface="Times New Roman" panose="02020603050405020304" pitchFamily="18" charset="0"/>
                <a:ea typeface="宋体" panose="02010600030101010101" pitchFamily="2" charset="-122"/>
              </a:rPr>
              <a:t>6  </a:t>
            </a:r>
            <a:r>
              <a:rPr lang="zh-CN" altLang="en-US" sz="3000" b="1" dirty="0">
                <a:solidFill>
                  <a:srgbClr val="0000FF"/>
                </a:solidFill>
                <a:latin typeface="Times New Roman" panose="02020603050405020304" pitchFamily="18" charset="0"/>
                <a:ea typeface="宋体" panose="02010600030101010101" pitchFamily="2" charset="-122"/>
              </a:rPr>
              <a:t>粒子群优化算法及其应用</a:t>
            </a:r>
            <a:endParaRPr lang="en-US" altLang="zh-CN" sz="3000" b="1" dirty="0">
              <a:solidFill>
                <a:srgbClr val="0000FF"/>
              </a:solidFill>
              <a:latin typeface="Times New Roman" panose="02020603050405020304" pitchFamily="18" charset="0"/>
              <a:ea typeface="宋体" panose="02010600030101010101" pitchFamily="2" charset="-122"/>
            </a:endParaRPr>
          </a:p>
          <a:p>
            <a:pPr marL="469900" indent="-469900" algn="just">
              <a:lnSpc>
                <a:spcPct val="160000"/>
              </a:lnSpc>
              <a:spcBef>
                <a:spcPct val="20000"/>
              </a:spcBef>
              <a:buClr>
                <a:schemeClr val="accent2"/>
              </a:buClr>
              <a:buSzTx/>
              <a:buFont typeface="Wingdings" panose="05000000000000000000" pitchFamily="2" charset="2"/>
              <a:buChar char="o"/>
            </a:pPr>
            <a:r>
              <a:rPr lang="en-US" altLang="en-US" sz="3000" b="1" dirty="0">
                <a:solidFill>
                  <a:schemeClr val="tx1"/>
                </a:solidFill>
                <a:latin typeface="Times New Roman" panose="02020603050405020304" pitchFamily="18" charset="0"/>
                <a:ea typeface="宋体" panose="02010600030101010101" pitchFamily="2" charset="-122"/>
              </a:rPr>
              <a:t>6.7  </a:t>
            </a:r>
            <a:r>
              <a:rPr lang="zh-CN" altLang="en-US" sz="3000" b="1" dirty="0">
                <a:solidFill>
                  <a:schemeClr val="tx1"/>
                </a:solidFill>
                <a:latin typeface="Times New Roman" panose="02020603050405020304" pitchFamily="18" charset="0"/>
                <a:ea typeface="宋体" panose="02010600030101010101" pitchFamily="2" charset="-122"/>
              </a:rPr>
              <a:t>蚁群算法及其应用</a:t>
            </a:r>
            <a:endParaRPr lang="zh-CN" altLang="en-US" sz="3000" b="1" dirty="0">
              <a:solidFill>
                <a:schemeClr val="tx1"/>
              </a:solidFill>
              <a:latin typeface="Times New Roman" panose="02020603050405020304" pitchFamily="18" charset="0"/>
              <a:ea typeface="宋体" panose="02010600030101010101" pitchFamily="2" charset="-122"/>
            </a:endParaRPr>
          </a:p>
        </p:txBody>
      </p:sp>
      <p:sp>
        <p:nvSpPr>
          <p:cNvPr id="138243" name="Rectangle 4"/>
          <p:cNvSpPr/>
          <p:nvPr/>
        </p:nvSpPr>
        <p:spPr>
          <a:xfrm>
            <a:off x="0" y="0"/>
            <a:ext cx="9144000" cy="765175"/>
          </a:xfrm>
          <a:prstGeom prst="rect">
            <a:avLst/>
          </a:prstGeom>
          <a:solidFill>
            <a:srgbClr val="A50021"/>
          </a:solidFill>
          <a:ln w="9525">
            <a:noFill/>
          </a:ln>
        </p:spPr>
        <p:txBody>
          <a:bodyPr anchor="b" anchorCtr="0"/>
          <a:p>
            <a:pPr indent="176530"/>
            <a:r>
              <a:rPr lang="zh-CN" altLang="en-US" sz="3600" dirty="0">
                <a:latin typeface="Times New Roman" panose="02020603050405020304" pitchFamily="18" charset="0"/>
                <a:ea typeface="黑体" panose="02010609060101010101" pitchFamily="49" charset="-122"/>
              </a:rPr>
              <a:t>第</a:t>
            </a:r>
            <a:r>
              <a:rPr lang="en-US" altLang="zh-CN" sz="3600" dirty="0">
                <a:latin typeface="Times New Roman" panose="02020603050405020304" pitchFamily="18" charset="0"/>
                <a:ea typeface="黑体" panose="02010609060101010101" pitchFamily="49" charset="-122"/>
              </a:rPr>
              <a:t>6</a:t>
            </a:r>
            <a:r>
              <a:rPr lang="zh-CN" altLang="en-US" sz="3600" dirty="0">
                <a:latin typeface="Times New Roman" panose="02020603050405020304" pitchFamily="18" charset="0"/>
                <a:ea typeface="黑体" panose="02010609060101010101" pitchFamily="49" charset="-122"/>
              </a:rPr>
              <a:t>章  智能计算及其应用</a:t>
            </a:r>
            <a:endParaRPr lang="zh-CN" altLang="en-US" sz="3600" dirty="0">
              <a:latin typeface="Times New Roman" panose="02020603050405020304" pitchFamily="18" charset="0"/>
              <a:ea typeface="黑体" panose="02010609060101010101" pitchFamily="49"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xEl>
                                              <p:charRg st="0" end="17"/>
                                            </p:txEl>
                                          </p:spTgt>
                                        </p:tgtEl>
                                        <p:attrNameLst>
                                          <p:attrName>style.visibility</p:attrName>
                                        </p:attrNameLst>
                                      </p:cBhvr>
                                      <p:to>
                                        <p:strVal val="visible"/>
                                      </p:to>
                                    </p:set>
                                    <p:anim calcmode="lin" valueType="num">
                                      <p:cBhvr additive="base">
                                        <p:cTn id="7" dur="500" fill="hold"/>
                                        <p:tgtEl>
                                          <p:spTgt spid="6">
                                            <p:txEl>
                                              <p:charRg st="0" end="17"/>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charRg st="0" end="17"/>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6">
                                            <p:txEl>
                                              <p:charRg st="17" end="30"/>
                                            </p:txEl>
                                          </p:spTgt>
                                        </p:tgtEl>
                                        <p:attrNameLst>
                                          <p:attrName>style.visibility</p:attrName>
                                        </p:attrNameLst>
                                      </p:cBhvr>
                                      <p:to>
                                        <p:strVal val="visible"/>
                                      </p:to>
                                    </p:set>
                                    <p:anim calcmode="lin" valueType="num">
                                      <p:cBhvr additive="base">
                                        <p:cTn id="12" dur="500" fill="hold"/>
                                        <p:tgtEl>
                                          <p:spTgt spid="6">
                                            <p:txEl>
                                              <p:charRg st="17" end="3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6">
                                            <p:txEl>
                                              <p:charRg st="17" end="3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xEl>
                                              <p:charRg st="30" end="46"/>
                                            </p:txEl>
                                          </p:spTgt>
                                        </p:tgtEl>
                                        <p:attrNameLst>
                                          <p:attrName>style.visibility</p:attrName>
                                        </p:attrNameLst>
                                      </p:cBhvr>
                                      <p:to>
                                        <p:strVal val="visible"/>
                                      </p:to>
                                    </p:set>
                                    <p:anim calcmode="lin" valueType="num">
                                      <p:cBhvr additive="base">
                                        <p:cTn id="17" dur="500" fill="hold"/>
                                        <p:tgtEl>
                                          <p:spTgt spid="6">
                                            <p:txEl>
                                              <p:charRg st="30" end="46"/>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6">
                                            <p:txEl>
                                              <p:charRg st="30" end="46"/>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6">
                                            <p:txEl>
                                              <p:charRg st="46" end="59"/>
                                            </p:txEl>
                                          </p:spTgt>
                                        </p:tgtEl>
                                        <p:attrNameLst>
                                          <p:attrName>style.visibility</p:attrName>
                                        </p:attrNameLst>
                                      </p:cBhvr>
                                      <p:to>
                                        <p:strVal val="visible"/>
                                      </p:to>
                                    </p:set>
                                    <p:anim calcmode="lin" valueType="num">
                                      <p:cBhvr additive="base">
                                        <p:cTn id="22" dur="500" fill="hold"/>
                                        <p:tgtEl>
                                          <p:spTgt spid="6">
                                            <p:txEl>
                                              <p:charRg st="46" end="59"/>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6">
                                            <p:txEl>
                                              <p:charRg st="46" end="59"/>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6">
                                            <p:txEl>
                                              <p:charRg st="59" end="75"/>
                                            </p:txEl>
                                          </p:spTgt>
                                        </p:tgtEl>
                                        <p:attrNameLst>
                                          <p:attrName>style.visibility</p:attrName>
                                        </p:attrNameLst>
                                      </p:cBhvr>
                                      <p:to>
                                        <p:strVal val="visible"/>
                                      </p:to>
                                    </p:set>
                                    <p:anim calcmode="lin" valueType="num">
                                      <p:cBhvr additive="base">
                                        <p:cTn id="27" dur="500" fill="hold"/>
                                        <p:tgtEl>
                                          <p:spTgt spid="6">
                                            <p:txEl>
                                              <p:charRg st="59" end="75"/>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6">
                                            <p:txEl>
                                              <p:charRg st="59" end="75"/>
                                            </p:tx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6">
                                            <p:txEl>
                                              <p:charRg st="75" end="92"/>
                                            </p:txEl>
                                          </p:spTgt>
                                        </p:tgtEl>
                                        <p:attrNameLst>
                                          <p:attrName>style.visibility</p:attrName>
                                        </p:attrNameLst>
                                      </p:cBhvr>
                                      <p:to>
                                        <p:strVal val="visible"/>
                                      </p:to>
                                    </p:set>
                                    <p:anim calcmode="lin" valueType="num">
                                      <p:cBhvr additive="base">
                                        <p:cTn id="32" dur="500" fill="hold"/>
                                        <p:tgtEl>
                                          <p:spTgt spid="6">
                                            <p:txEl>
                                              <p:charRg st="75" end="92"/>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6">
                                            <p:txEl>
                                              <p:charRg st="75" end="92"/>
                                            </p:txEl>
                                          </p:spTgt>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grpId="0" nodeType="afterEffect">
                                  <p:stCondLst>
                                    <p:cond delay="0"/>
                                  </p:stCondLst>
                                  <p:childTnLst>
                                    <p:set>
                                      <p:cBhvr>
                                        <p:cTn id="36" dur="1" fill="hold">
                                          <p:stCondLst>
                                            <p:cond delay="0"/>
                                          </p:stCondLst>
                                        </p:cTn>
                                        <p:tgtEl>
                                          <p:spTgt spid="6">
                                            <p:txEl>
                                              <p:charRg st="92" end="106"/>
                                            </p:txEl>
                                          </p:spTgt>
                                        </p:tgtEl>
                                        <p:attrNameLst>
                                          <p:attrName>style.visibility</p:attrName>
                                        </p:attrNameLst>
                                      </p:cBhvr>
                                      <p:to>
                                        <p:strVal val="visible"/>
                                      </p:to>
                                    </p:set>
                                    <p:anim calcmode="lin" valueType="num">
                                      <p:cBhvr additive="base">
                                        <p:cTn id="37" dur="500" fill="hold"/>
                                        <p:tgtEl>
                                          <p:spTgt spid="6">
                                            <p:txEl>
                                              <p:charRg st="92" end="10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6">
                                            <p:txEl>
                                              <p:charRg st="92" end="10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dvAuto="100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9265"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139266" name="Rectangle 2"/>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49" charset="-122"/>
              </a:rPr>
              <a:t>6.6  </a:t>
            </a:r>
            <a:r>
              <a:rPr lang="zh-CN" altLang="en-US" sz="3600" b="0" dirty="0">
                <a:latin typeface="Times New Roman" panose="02020603050405020304" pitchFamily="18" charset="0"/>
                <a:ea typeface="黑体" panose="02010609060101010101" pitchFamily="49" charset="-122"/>
              </a:rPr>
              <a:t>粒子群优化算法及其应用</a:t>
            </a:r>
            <a:endParaRPr lang="zh-CN" altLang="en-US" sz="3600" b="0" dirty="0">
              <a:latin typeface="Times New Roman" panose="02020603050405020304" pitchFamily="18" charset="0"/>
              <a:ea typeface="黑体" panose="02010609060101010101" pitchFamily="49" charset="-122"/>
            </a:endParaRPr>
          </a:p>
        </p:txBody>
      </p:sp>
      <p:sp>
        <p:nvSpPr>
          <p:cNvPr id="79875" name="Rectangle 3"/>
          <p:cNvSpPr>
            <a:spLocks noGrp="1" noChangeArrowheads="1"/>
          </p:cNvSpPr>
          <p:nvPr>
            <p:ph idx="1"/>
          </p:nvPr>
        </p:nvSpPr>
        <p:spPr>
          <a:xfrm>
            <a:off x="395288" y="1052513"/>
            <a:ext cx="8497888" cy="5400675"/>
          </a:xfrm>
        </p:spPr>
        <p:txBody>
          <a:bodyPr vert="horz" wrap="square" lIns="91440" tIns="45720" rIns="91440" bIns="45720" numCol="1" anchor="t" anchorCtr="0" compatLnSpc="1"/>
          <a:lstStyle/>
          <a:p>
            <a:pPr marL="469900" marR="0" lvl="0" indent="-469900" algn="just" defTabSz="914400" rtl="0" eaLnBrk="1" fontAlgn="base" latinLnBrk="0" hangingPunct="1">
              <a:lnSpc>
                <a:spcPct val="140000"/>
              </a:lnSpc>
              <a:spcBef>
                <a:spcPct val="20000"/>
              </a:spcBef>
              <a:spcAft>
                <a:spcPct val="0"/>
              </a:spcAft>
              <a:buClr>
                <a:schemeClr val="accent2"/>
              </a:buClr>
              <a:buSzTx/>
              <a:buFont typeface="Wingdings" panose="05000000000000000000" pitchFamily="2" charset="2"/>
              <a:buChar char="o"/>
              <a:defRPr/>
            </a:pPr>
            <a:r>
              <a:rPr kumimoji="1" lang="zh-CN" altLang="en-US" sz="2800" b="1" i="0" u="none" strike="noStrike" kern="0" cap="none" spc="0" normalizeH="0" baseline="0" noProof="0" dirty="0" smtClean="0">
                <a:ln>
                  <a:noFill/>
                </a:ln>
                <a:solidFill>
                  <a:schemeClr val="tx1"/>
                </a:solidFill>
                <a:effectLst/>
                <a:uLnTx/>
                <a:uFillTx/>
                <a:latin typeface="宋体" panose="02010600030101010101" pitchFamily="2" charset="-122"/>
                <a:ea typeface="+mn-ea"/>
                <a:cs typeface="+mn-cs"/>
              </a:rPr>
              <a:t>产生背景</a:t>
            </a:r>
            <a:endParaRPr kumimoji="1" lang="en-US" altLang="zh-CN" sz="2800" b="1" i="0" u="none" strike="noStrike" kern="0" cap="none" spc="0" normalizeH="0" baseline="0" noProof="0" dirty="0" smtClean="0">
              <a:ln>
                <a:noFill/>
              </a:ln>
              <a:solidFill>
                <a:schemeClr val="tx1"/>
              </a:solidFill>
              <a:effectLst/>
              <a:uLnTx/>
              <a:uFillTx/>
              <a:latin typeface="宋体" panose="02010600030101010101" pitchFamily="2" charset="-122"/>
              <a:ea typeface="+mn-ea"/>
              <a:cs typeface="+mn-cs"/>
            </a:endParaRPr>
          </a:p>
          <a:p>
            <a:pPr marL="0" marR="0" lvl="0" indent="0" algn="just" defTabSz="914400" rtl="0" eaLnBrk="1" fontAlgn="base" latinLnBrk="0" hangingPunct="1">
              <a:lnSpc>
                <a:spcPct val="140000"/>
              </a:lnSpc>
              <a:spcBef>
                <a:spcPct val="20000"/>
              </a:spcBef>
              <a:spcAft>
                <a:spcPct val="0"/>
              </a:spcAft>
              <a:buClr>
                <a:schemeClr val="accent2"/>
              </a:buClr>
              <a:buSzTx/>
              <a:buFont typeface="Wingdings" panose="05000000000000000000" pitchFamily="2" charset="2"/>
              <a:buNone/>
              <a:defRPr/>
            </a:pPr>
            <a:r>
              <a:rPr kumimoji="0" lang="zh-CN" altLang="en-US" sz="26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粒子群优化（</a:t>
            </a:r>
            <a:r>
              <a:rPr kumimoji="0" lang="en-US" altLang="zh-CN" sz="26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Particle Swarm </a:t>
            </a:r>
            <a:r>
              <a:rPr kumimoji="0" lang="en-US" altLang="zh-CN" sz="26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Optimization, PSO</a:t>
            </a:r>
            <a:r>
              <a:rPr kumimoji="0" lang="zh-CN" altLang="en-US" sz="26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）算法</a:t>
            </a:r>
            <a:r>
              <a:rPr kumimoji="0" lang="zh-CN" altLang="en-US" sz="26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是由美国普渡大学的</a:t>
            </a:r>
            <a:r>
              <a:rPr kumimoji="0" lang="en-US" altLang="zh-CN" sz="26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Kennedy</a:t>
            </a:r>
            <a:r>
              <a:rPr kumimoji="0" lang="zh-CN" altLang="en-US" sz="26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和</a:t>
            </a:r>
            <a:r>
              <a:rPr kumimoji="0" lang="en-US" altLang="zh-CN" sz="2600" b="0" i="0" u="none" strike="noStrike" kern="1200" cap="none" spc="0" normalizeH="0" baseline="0" noProof="0" dirty="0" err="1" smtClean="0">
                <a:ln>
                  <a:noFill/>
                </a:ln>
                <a:solidFill>
                  <a:schemeClr val="tx1"/>
                </a:solidFill>
                <a:effectLst/>
                <a:uLnTx/>
                <a:uFillTx/>
                <a:latin typeface="Times New Roman" panose="02020603050405020304" pitchFamily="18" charset="0"/>
                <a:ea typeface="+mn-ea"/>
                <a:cs typeface="+mn-cs"/>
              </a:rPr>
              <a:t>Eberhart</a:t>
            </a:r>
            <a:r>
              <a:rPr kumimoji="0" lang="zh-CN" altLang="en-US" sz="26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于</a:t>
            </a:r>
            <a:r>
              <a:rPr kumimoji="0" lang="en-US" altLang="zh-CN" sz="26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1995</a:t>
            </a:r>
            <a:r>
              <a:rPr kumimoji="0" lang="zh-CN" altLang="en-US" sz="26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年提出，它的基本概念源于对鸟群觅食行为的研究。</a:t>
            </a:r>
            <a:endParaRPr kumimoji="0" lang="en-US" altLang="zh-CN" sz="26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a:p>
            <a:pPr marL="469900" marR="0" lvl="0" indent="-469900" algn="just" defTabSz="914400" rtl="0" eaLnBrk="1" fontAlgn="base" latinLnBrk="0" hangingPunct="1">
              <a:lnSpc>
                <a:spcPct val="140000"/>
              </a:lnSpc>
              <a:spcBef>
                <a:spcPct val="20000"/>
              </a:spcBef>
              <a:spcAft>
                <a:spcPct val="0"/>
              </a:spcAft>
              <a:buClr>
                <a:schemeClr val="accent2"/>
              </a:buClr>
              <a:buSzTx/>
              <a:buFont typeface="Wingdings" panose="05000000000000000000" pitchFamily="2" charset="2"/>
              <a:buChar char="o"/>
              <a:defRPr/>
            </a:pPr>
            <a:r>
              <a:rPr kumimoji="1" lang="zh-CN" altLang="en-US" sz="2800" b="1" i="0" u="none" strike="noStrike" kern="0" cap="none" spc="0" normalizeH="0" baseline="0" noProof="0" dirty="0" smtClean="0">
                <a:ln>
                  <a:noFill/>
                </a:ln>
                <a:solidFill>
                  <a:schemeClr val="tx1"/>
                </a:solidFill>
                <a:effectLst/>
                <a:uLnTx/>
                <a:uFillTx/>
                <a:latin typeface="宋体" panose="02010600030101010101" pitchFamily="2" charset="-122"/>
                <a:ea typeface="+mn-ea"/>
                <a:cs typeface="+mn-cs"/>
              </a:rPr>
              <a:t>设想这样一个场景：</a:t>
            </a:r>
            <a:endParaRPr kumimoji="1" lang="en-US" altLang="zh-CN" sz="2800" b="1" i="0" u="none" strike="noStrike" kern="0" cap="none" spc="0" normalizeH="0" baseline="0" noProof="0" dirty="0" smtClean="0">
              <a:ln>
                <a:noFill/>
              </a:ln>
              <a:solidFill>
                <a:schemeClr val="tx1"/>
              </a:solidFill>
              <a:effectLst/>
              <a:uLnTx/>
              <a:uFillTx/>
              <a:latin typeface="宋体" panose="02010600030101010101" pitchFamily="2" charset="-122"/>
              <a:ea typeface="+mn-ea"/>
              <a:cs typeface="+mn-cs"/>
            </a:endParaRPr>
          </a:p>
          <a:p>
            <a:pPr marL="0" marR="0" lvl="0" indent="0" algn="just" defTabSz="914400" rtl="0" eaLnBrk="1" fontAlgn="base" latinLnBrk="0" hangingPunct="1">
              <a:lnSpc>
                <a:spcPct val="140000"/>
              </a:lnSpc>
              <a:spcBef>
                <a:spcPct val="20000"/>
              </a:spcBef>
              <a:spcAft>
                <a:spcPct val="0"/>
              </a:spcAft>
              <a:buClr>
                <a:schemeClr val="accent2"/>
              </a:buClr>
              <a:buSzTx/>
              <a:buFont typeface="Wingdings" panose="05000000000000000000" pitchFamily="2" charset="2"/>
              <a:buNone/>
              <a:defRPr/>
            </a:pPr>
            <a:r>
              <a:rPr kumimoji="0" lang="zh-CN" altLang="en-US" sz="26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一群鸟在随机搜寻食物，在这个区域里只有一块食物，所有的鸟都不知道食物在哪里，但是它们知道当前的位置离食物还有多远。那么找到食物的最优策略是什么呢</a:t>
            </a:r>
            <a:r>
              <a:rPr kumimoji="0" lang="en-US" altLang="zh-CN" sz="26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a:t>
            </a:r>
            <a:endParaRPr kumimoji="0" lang="en-US" altLang="zh-CN" sz="26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a:p>
            <a:pPr marL="0" marR="0" lvl="0" indent="0" algn="just" defTabSz="914400" rtl="0" eaLnBrk="1" fontAlgn="base" latinLnBrk="0" hangingPunct="1">
              <a:lnSpc>
                <a:spcPct val="140000"/>
              </a:lnSpc>
              <a:spcBef>
                <a:spcPct val="20000"/>
              </a:spcBef>
              <a:spcAft>
                <a:spcPct val="0"/>
              </a:spcAft>
              <a:buClr>
                <a:schemeClr val="accent2"/>
              </a:buClr>
              <a:buSzTx/>
              <a:buFont typeface="Wingdings" panose="05000000000000000000" pitchFamily="2" charset="2"/>
              <a:buNone/>
              <a:defRPr/>
            </a:pPr>
            <a:r>
              <a:rPr kumimoji="0" lang="zh-CN" altLang="en-US" sz="2600" b="1" i="0" u="none" strike="noStrike" kern="1200" cap="none" spc="0" normalizeH="0" baseline="0" noProof="0" dirty="0" smtClean="0">
                <a:ln>
                  <a:noFill/>
                </a:ln>
                <a:solidFill>
                  <a:srgbClr val="0000FF"/>
                </a:solidFill>
                <a:effectLst/>
                <a:uLnTx/>
                <a:uFillTx/>
                <a:latin typeface="Times New Roman" panose="02020603050405020304" pitchFamily="18" charset="0"/>
                <a:ea typeface="+mn-ea"/>
                <a:cs typeface="+mn-cs"/>
              </a:rPr>
              <a:t>最</a:t>
            </a:r>
            <a:r>
              <a:rPr kumimoji="0" lang="zh-CN" altLang="en-US" sz="2600" b="1" i="0" u="none" strike="noStrike" kern="1200" cap="none" spc="0" normalizeH="0" baseline="0" noProof="0" dirty="0">
                <a:ln>
                  <a:noFill/>
                </a:ln>
                <a:solidFill>
                  <a:srgbClr val="0000FF"/>
                </a:solidFill>
                <a:effectLst/>
                <a:uLnTx/>
                <a:uFillTx/>
                <a:latin typeface="Times New Roman" panose="02020603050405020304" pitchFamily="18" charset="0"/>
                <a:ea typeface="+mn-ea"/>
                <a:cs typeface="+mn-cs"/>
              </a:rPr>
              <a:t>简单有效的就是搜寻目前离食物最近的鸟的周围区域。</a:t>
            </a:r>
            <a:endParaRPr kumimoji="0" lang="zh-CN" altLang="en-US" sz="2600" b="1" i="0" u="none" strike="noStrike" kern="1200" cap="none" spc="0" normalizeH="0" baseline="0" noProof="0" dirty="0">
              <a:ln>
                <a:noFill/>
              </a:ln>
              <a:solidFill>
                <a:srgbClr val="0000FF"/>
              </a:solidFill>
              <a:effectLst/>
              <a:uLnTx/>
              <a:uFillTx/>
              <a:latin typeface="Times New Roman" panose="02020603050405020304" pitchFamily="18" charset="0"/>
              <a:ea typeface="+mn-ea"/>
              <a:cs typeface="+mn-cs"/>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9875">
                                            <p:txEl>
                                              <p:charRg st="0" end="5"/>
                                            </p:txEl>
                                          </p:spTgt>
                                        </p:tgtEl>
                                        <p:attrNameLst>
                                          <p:attrName>style.visibility</p:attrName>
                                        </p:attrNameLst>
                                      </p:cBhvr>
                                      <p:to>
                                        <p:strVal val="visible"/>
                                      </p:to>
                                    </p:set>
                                    <p:anim calcmode="lin" valueType="num">
                                      <p:cBhvr additive="base">
                                        <p:cTn id="7" dur="500" fill="hold"/>
                                        <p:tgtEl>
                                          <p:spTgt spid="79875">
                                            <p:txEl>
                                              <p:charRg st="0" end="5"/>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9875">
                                            <p:txEl>
                                              <p:charRg st="0" end="5"/>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9875">
                                            <p:txEl>
                                              <p:charRg st="5" end="100"/>
                                            </p:txEl>
                                          </p:spTgt>
                                        </p:tgtEl>
                                        <p:attrNameLst>
                                          <p:attrName>style.visibility</p:attrName>
                                        </p:attrNameLst>
                                      </p:cBhvr>
                                      <p:to>
                                        <p:strVal val="visible"/>
                                      </p:to>
                                    </p:set>
                                    <p:anim calcmode="lin" valueType="num">
                                      <p:cBhvr additive="base">
                                        <p:cTn id="13" dur="500" fill="hold"/>
                                        <p:tgtEl>
                                          <p:spTgt spid="79875">
                                            <p:txEl>
                                              <p:charRg st="5" end="10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9875">
                                            <p:txEl>
                                              <p:charRg st="5" end="10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9875">
                                            <p:txEl>
                                              <p:charRg st="100" end="110"/>
                                            </p:txEl>
                                          </p:spTgt>
                                        </p:tgtEl>
                                        <p:attrNameLst>
                                          <p:attrName>style.visibility</p:attrName>
                                        </p:attrNameLst>
                                      </p:cBhvr>
                                      <p:to>
                                        <p:strVal val="visible"/>
                                      </p:to>
                                    </p:set>
                                    <p:anim calcmode="lin" valueType="num">
                                      <p:cBhvr additive="base">
                                        <p:cTn id="19" dur="500" fill="hold"/>
                                        <p:tgtEl>
                                          <p:spTgt spid="79875">
                                            <p:txEl>
                                              <p:charRg st="100" end="11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9875">
                                            <p:txEl>
                                              <p:charRg st="100" end="110"/>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9875">
                                            <p:txEl>
                                              <p:charRg st="110" end="184"/>
                                            </p:txEl>
                                          </p:spTgt>
                                        </p:tgtEl>
                                        <p:attrNameLst>
                                          <p:attrName>style.visibility</p:attrName>
                                        </p:attrNameLst>
                                      </p:cBhvr>
                                      <p:to>
                                        <p:strVal val="visible"/>
                                      </p:to>
                                    </p:set>
                                    <p:anim calcmode="lin" valueType="num">
                                      <p:cBhvr additive="base">
                                        <p:cTn id="25" dur="500" fill="hold"/>
                                        <p:tgtEl>
                                          <p:spTgt spid="79875">
                                            <p:txEl>
                                              <p:charRg st="110" end="18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9875">
                                            <p:txEl>
                                              <p:charRg st="110" end="18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9875">
                                            <p:txEl>
                                              <p:charRg st="184" end="210"/>
                                            </p:txEl>
                                          </p:spTgt>
                                        </p:tgtEl>
                                        <p:attrNameLst>
                                          <p:attrName>style.visibility</p:attrName>
                                        </p:attrNameLst>
                                      </p:cBhvr>
                                      <p:to>
                                        <p:strVal val="visible"/>
                                      </p:to>
                                    </p:set>
                                    <p:anim calcmode="lin" valueType="num">
                                      <p:cBhvr additive="base">
                                        <p:cTn id="31" dur="500" fill="hold"/>
                                        <p:tgtEl>
                                          <p:spTgt spid="79875">
                                            <p:txEl>
                                              <p:charRg st="184" end="21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79875">
                                            <p:txEl>
                                              <p:charRg st="184" end="2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5"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0289"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140290" name="Rectangle 3"/>
          <p:cNvSpPr>
            <a:spLocks noGrp="1"/>
          </p:cNvSpPr>
          <p:nvPr>
            <p:ph idx="1"/>
          </p:nvPr>
        </p:nvSpPr>
        <p:spPr>
          <a:xfrm>
            <a:off x="538163" y="1066800"/>
            <a:ext cx="8642350" cy="5400675"/>
          </a:xfrm>
        </p:spPr>
        <p:txBody>
          <a:bodyPr vert="horz" wrap="square" lIns="91440" tIns="45720" rIns="91440" bIns="45720" anchor="t" anchorCtr="0"/>
          <a:p>
            <a:pPr eaLnBrk="1" hangingPunct="1">
              <a:buSzPct val="60000"/>
              <a:buFontTx/>
              <a:buBlip>
                <a:blip r:embed="rId1"/>
              </a:buBlip>
            </a:pPr>
            <a:r>
              <a:rPr lang="en-US" altLang="zh-CN" b="1" dirty="0">
                <a:latin typeface="Times New Roman" panose="02020603050405020304" pitchFamily="18" charset="0"/>
              </a:rPr>
              <a:t>6.6.1  </a:t>
            </a:r>
            <a:r>
              <a:rPr lang="zh-CN" altLang="en-US" b="1" dirty="0">
                <a:latin typeface="Times New Roman" panose="02020603050405020304" pitchFamily="18" charset="0"/>
              </a:rPr>
              <a:t>粒子群优化算法的基本原理</a:t>
            </a:r>
            <a:endParaRPr lang="zh-CN" altLang="en-US" b="1" dirty="0">
              <a:latin typeface="Times New Roman" panose="02020603050405020304" pitchFamily="18" charset="0"/>
            </a:endParaRPr>
          </a:p>
          <a:p>
            <a:pPr eaLnBrk="1" hangingPunct="1">
              <a:buSzPct val="60000"/>
              <a:buFontTx/>
              <a:buBlip>
                <a:blip r:embed="rId1"/>
              </a:buBlip>
            </a:pPr>
            <a:r>
              <a:rPr lang="en-US" altLang="zh-CN" b="1" dirty="0">
                <a:latin typeface="Times New Roman" panose="02020603050405020304" pitchFamily="18" charset="0"/>
              </a:rPr>
              <a:t>6.6.2  </a:t>
            </a:r>
            <a:r>
              <a:rPr lang="zh-CN" altLang="en-US" b="1" dirty="0">
                <a:latin typeface="Times New Roman" panose="02020603050405020304" pitchFamily="18" charset="0"/>
              </a:rPr>
              <a:t>粒子群优化算法的参数分析</a:t>
            </a:r>
            <a:endParaRPr lang="zh-CN" altLang="en-US" b="1" dirty="0">
              <a:latin typeface="Times New Roman" panose="02020603050405020304" pitchFamily="18" charset="0"/>
            </a:endParaRPr>
          </a:p>
        </p:txBody>
      </p:sp>
      <p:sp>
        <p:nvSpPr>
          <p:cNvPr id="140291" name="Rectangle 2"/>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49" charset="-122"/>
              </a:rPr>
              <a:t>6.6  </a:t>
            </a:r>
            <a:r>
              <a:rPr lang="zh-CN" altLang="en-US" sz="3600" b="0" dirty="0">
                <a:latin typeface="Times New Roman" panose="02020603050405020304" pitchFamily="18" charset="0"/>
                <a:ea typeface="黑体" panose="02010609060101010101" pitchFamily="49" charset="-122"/>
              </a:rPr>
              <a:t>粒子群优化算法及其应用</a:t>
            </a:r>
            <a:endParaRPr lang="zh-CN" altLang="en-US" sz="3600" b="0" dirty="0">
              <a:latin typeface="Times New Roman" panose="02020603050405020304" pitchFamily="18" charset="0"/>
              <a:ea typeface="黑体" panose="02010609060101010101" pitchFamily="49" charset="-122"/>
            </a:endParaRPr>
          </a:p>
        </p:txBody>
      </p:sp>
    </p:spTree>
  </p:cSld>
  <p:clrMapOvr>
    <a:masterClrMapping/>
  </p:clrMapOvr>
  <p:transition>
    <p:random/>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2337"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142338" name="Rectangle 2"/>
          <p:cNvSpPr>
            <a:spLocks noGrp="1"/>
          </p:cNvSpPr>
          <p:nvPr>
            <p:ph type="title"/>
          </p:nvPr>
        </p:nvSpPr>
        <p:spPr/>
        <p:txBody>
          <a:bodyPr vert="horz" wrap="square" lIns="91440" tIns="45720" rIns="91440" bIns="45720" anchor="b" anchorCtr="0"/>
          <a:p>
            <a:pPr eaLnBrk="1" hangingPunct="1"/>
            <a:r>
              <a:rPr lang="en-US" altLang="zh-CN" sz="3600" dirty="0">
                <a:latin typeface="Times New Roman" panose="02020603050405020304" pitchFamily="18" charset="0"/>
                <a:ea typeface="黑体" panose="02010609060101010101" pitchFamily="49" charset="-122"/>
              </a:rPr>
              <a:t>6.6.1  </a:t>
            </a:r>
            <a:r>
              <a:rPr lang="zh-CN" altLang="en-US" sz="3600" dirty="0">
                <a:latin typeface="Times New Roman" panose="02020603050405020304" pitchFamily="18" charset="0"/>
                <a:ea typeface="黑体" panose="02010609060101010101" pitchFamily="49" charset="-122"/>
              </a:rPr>
              <a:t>粒子群优化算法的基本原理</a:t>
            </a:r>
            <a:r>
              <a:rPr lang="zh-CN" altLang="en-US" sz="3200" dirty="0"/>
              <a:t> </a:t>
            </a:r>
            <a:endParaRPr lang="zh-CN" altLang="en-US" sz="3200" dirty="0"/>
          </a:p>
        </p:txBody>
      </p:sp>
      <p:sp>
        <p:nvSpPr>
          <p:cNvPr id="79875" name="Rectangle 3"/>
          <p:cNvSpPr>
            <a:spLocks noGrp="1" noChangeArrowheads="1"/>
          </p:cNvSpPr>
          <p:nvPr>
            <p:ph idx="1"/>
          </p:nvPr>
        </p:nvSpPr>
        <p:spPr>
          <a:xfrm>
            <a:off x="395288" y="1052513"/>
            <a:ext cx="8497888" cy="5400675"/>
          </a:xfrm>
        </p:spPr>
        <p:txBody>
          <a:bodyPr vert="horz" wrap="square" lIns="91440" tIns="45720" rIns="91440" bIns="45720" numCol="1" anchor="t" anchorCtr="0" compatLnSpc="1"/>
          <a:lstStyle/>
          <a:p>
            <a:pPr marL="469900" marR="0" lvl="0" indent="-469900" algn="just" defTabSz="914400" rtl="0" eaLnBrk="1" fontAlgn="base" latinLnBrk="0" hangingPunct="1">
              <a:lnSpc>
                <a:spcPct val="140000"/>
              </a:lnSpc>
              <a:spcBef>
                <a:spcPct val="20000"/>
              </a:spcBef>
              <a:spcAft>
                <a:spcPct val="0"/>
              </a:spcAft>
              <a:buClr>
                <a:schemeClr val="accent2"/>
              </a:buClr>
              <a:buSzTx/>
              <a:buFont typeface="Wingdings" panose="05000000000000000000" pitchFamily="2" charset="2"/>
              <a:buChar char="o"/>
              <a:defRPr/>
            </a:pPr>
            <a:r>
              <a:rPr kumimoji="1" lang="zh-CN" altLang="en-US" sz="2800" b="1" i="0" u="none" strike="noStrike" kern="0" cap="none" spc="0" normalizeH="0" baseline="0" noProof="0" dirty="0" smtClean="0">
                <a:ln>
                  <a:noFill/>
                </a:ln>
                <a:solidFill>
                  <a:schemeClr val="tx1"/>
                </a:solidFill>
                <a:effectLst/>
                <a:uLnTx/>
                <a:uFillTx/>
                <a:latin typeface="宋体" panose="02010600030101010101" pitchFamily="2" charset="-122"/>
                <a:ea typeface="+mn-ea"/>
                <a:cs typeface="+mn-cs"/>
              </a:rPr>
              <a:t>基本思想</a:t>
            </a:r>
            <a:endParaRPr kumimoji="1" lang="en-US" altLang="zh-CN" sz="2800" b="1" i="0" u="none" strike="noStrike" kern="0" cap="none" spc="0" normalizeH="0" baseline="0" noProof="0" dirty="0" smtClean="0">
              <a:ln>
                <a:noFill/>
              </a:ln>
              <a:solidFill>
                <a:schemeClr val="tx1"/>
              </a:solidFill>
              <a:effectLst/>
              <a:uLnTx/>
              <a:uFillTx/>
              <a:latin typeface="宋体" panose="02010600030101010101" pitchFamily="2" charset="-122"/>
              <a:ea typeface="+mn-ea"/>
              <a:cs typeface="+mn-cs"/>
            </a:endParaRPr>
          </a:p>
          <a:p>
            <a:pPr marL="0" marR="0" lvl="0" indent="0" algn="just" defTabSz="914400" rtl="0" eaLnBrk="1" fontAlgn="base" latinLnBrk="0" hangingPunct="1">
              <a:lnSpc>
                <a:spcPct val="140000"/>
              </a:lnSpc>
              <a:spcBef>
                <a:spcPct val="20000"/>
              </a:spcBef>
              <a:spcAft>
                <a:spcPct val="0"/>
              </a:spcAft>
              <a:buClr>
                <a:schemeClr val="accent2"/>
              </a:buClr>
              <a:buSzTx/>
              <a:buFont typeface="Wingdings" panose="05000000000000000000" pitchFamily="2" charset="2"/>
              <a:buNone/>
              <a:defRPr/>
            </a:pPr>
            <a:r>
              <a:rPr kumimoji="0" lang="zh-CN"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将每个个体看作</a:t>
            </a:r>
            <a:r>
              <a:rPr kumimoji="0" lang="en-US" altLang="zh-CN" sz="2400" b="1" i="1"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n</a:t>
            </a:r>
            <a:r>
              <a:rPr kumimoji="0" lang="zh-CN" altLang="en-US"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维搜索空间</a:t>
            </a:r>
            <a:r>
              <a:rPr kumimoji="0" lang="zh-CN"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中一个没有体积质量的粒子，在搜索空间中</a:t>
            </a:r>
            <a:r>
              <a:rPr kumimoji="0" lang="zh-CN" altLang="en-US"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以一定的速度</a:t>
            </a:r>
            <a:r>
              <a:rPr kumimoji="0" lang="zh-CN"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飞行，该速度决定粒子飞行的方向和距离。所有粒子还有一个由被优化的函数决定的适应值。</a:t>
            </a:r>
            <a:endParaRPr kumimoji="0" lang="en-US" altLang="zh-CN"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a:p>
            <a:pPr marL="469900" marR="0" lvl="0" indent="-469900" algn="just" defTabSz="914400" rtl="0" eaLnBrk="1" fontAlgn="base" latinLnBrk="0" hangingPunct="1">
              <a:lnSpc>
                <a:spcPct val="140000"/>
              </a:lnSpc>
              <a:spcBef>
                <a:spcPct val="20000"/>
              </a:spcBef>
              <a:spcAft>
                <a:spcPct val="0"/>
              </a:spcAft>
              <a:buClr>
                <a:schemeClr val="accent2"/>
              </a:buClr>
              <a:buSzTx/>
              <a:buFont typeface="Wingdings" panose="05000000000000000000" pitchFamily="2" charset="2"/>
              <a:buChar char="o"/>
              <a:defRPr/>
            </a:pPr>
            <a:r>
              <a:rPr kumimoji="1" lang="zh-CN" altLang="en-US" sz="2800" b="1" i="0" u="none" strike="noStrike" kern="0" cap="none" spc="0" normalizeH="0" baseline="0" noProof="0" dirty="0" smtClean="0">
                <a:ln>
                  <a:noFill/>
                </a:ln>
                <a:solidFill>
                  <a:schemeClr val="tx1"/>
                </a:solidFill>
                <a:effectLst/>
                <a:uLnTx/>
                <a:uFillTx/>
                <a:latin typeface="宋体" panose="02010600030101010101" pitchFamily="2" charset="-122"/>
                <a:ea typeface="+mn-ea"/>
                <a:cs typeface="+mn-cs"/>
              </a:rPr>
              <a:t>基本</a:t>
            </a:r>
            <a:r>
              <a:rPr kumimoji="1" lang="zh-CN" altLang="en-US" sz="2800" b="1" i="0" u="none" strike="noStrike" kern="0" cap="none" spc="0" normalizeH="0" baseline="0" noProof="0" dirty="0">
                <a:ln>
                  <a:noFill/>
                </a:ln>
                <a:solidFill>
                  <a:schemeClr val="tx1"/>
                </a:solidFill>
                <a:effectLst/>
                <a:uLnTx/>
                <a:uFillTx/>
                <a:latin typeface="宋体" panose="02010600030101010101" pitchFamily="2" charset="-122"/>
                <a:ea typeface="+mn-ea"/>
                <a:cs typeface="+mn-cs"/>
              </a:rPr>
              <a:t>原理</a:t>
            </a:r>
            <a:endParaRPr kumimoji="1" lang="en-US" altLang="zh-CN" sz="2800" b="1" i="0" u="none" strike="noStrike" kern="0" cap="none" spc="0" normalizeH="0" baseline="0" noProof="0" dirty="0">
              <a:ln>
                <a:noFill/>
              </a:ln>
              <a:solidFill>
                <a:schemeClr val="tx1"/>
              </a:solidFill>
              <a:effectLst/>
              <a:uLnTx/>
              <a:uFillTx/>
              <a:latin typeface="宋体" panose="02010600030101010101" pitchFamily="2" charset="-122"/>
              <a:ea typeface="+mn-ea"/>
              <a:cs typeface="+mn-cs"/>
            </a:endParaRPr>
          </a:p>
          <a:p>
            <a:pPr marL="0" marR="0" lvl="0" indent="0" algn="just" defTabSz="914400" rtl="0" eaLnBrk="1" fontAlgn="base" latinLnBrk="0" hangingPunct="1">
              <a:lnSpc>
                <a:spcPct val="140000"/>
              </a:lnSpc>
              <a:spcBef>
                <a:spcPct val="20000"/>
              </a:spcBef>
              <a:spcAft>
                <a:spcPct val="0"/>
              </a:spcAft>
              <a:buClr>
                <a:schemeClr val="accent2"/>
              </a:buClr>
              <a:buSzTx/>
              <a:buFont typeface="Wingdings" panose="05000000000000000000" pitchFamily="2" charset="2"/>
              <a:buNone/>
              <a:defRPr/>
            </a:pPr>
            <a:r>
              <a:rPr kumimoji="0" lang="en-US" altLang="zh-CN"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PSO</a:t>
            </a:r>
            <a:r>
              <a:rPr kumimoji="0" lang="zh-CN"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初始化为一群随机粒子，然后通过迭代找到最优解。在每一次迭代中，粒子通过跟踪两个“极值”来更新自己。第一个就是粒子本身所找到的最优解，这个解称为个体极值。另个一是整个种群目前找到的最优解，这个解称为全局极值。</a:t>
            </a:r>
            <a:endParaRPr kumimoji="0"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endParaRPr>
          </a:p>
          <a:p>
            <a:pPr marL="0" marR="0" lvl="0" indent="0" algn="just" defTabSz="914400" rtl="0" eaLnBrk="1" fontAlgn="base" latinLnBrk="0" hangingPunct="1">
              <a:lnSpc>
                <a:spcPct val="140000"/>
              </a:lnSpc>
              <a:spcBef>
                <a:spcPct val="20000"/>
              </a:spcBef>
              <a:spcAft>
                <a:spcPct val="0"/>
              </a:spcAft>
              <a:buClr>
                <a:schemeClr val="accent2"/>
              </a:buClr>
              <a:buSzTx/>
              <a:buFont typeface="Wingdings" panose="05000000000000000000" pitchFamily="2" charset="2"/>
              <a:buNone/>
              <a:defRPr/>
            </a:pPr>
            <a:endParaRPr kumimoji="0" lang="en-US" altLang="zh-CN"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9875">
                                            <p:txEl>
                                              <p:charRg st="0" end="5"/>
                                            </p:txEl>
                                          </p:spTgt>
                                        </p:tgtEl>
                                        <p:attrNameLst>
                                          <p:attrName>style.visibility</p:attrName>
                                        </p:attrNameLst>
                                      </p:cBhvr>
                                      <p:to>
                                        <p:strVal val="visible"/>
                                      </p:to>
                                    </p:set>
                                    <p:anim calcmode="lin" valueType="num">
                                      <p:cBhvr additive="base">
                                        <p:cTn id="7" dur="500" fill="hold"/>
                                        <p:tgtEl>
                                          <p:spTgt spid="79875">
                                            <p:txEl>
                                              <p:charRg st="0" end="5"/>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9875">
                                            <p:txEl>
                                              <p:charRg st="0" end="5"/>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9875">
                                            <p:txEl>
                                              <p:charRg st="85" end="90"/>
                                            </p:txEl>
                                          </p:spTgt>
                                        </p:tgtEl>
                                        <p:attrNameLst>
                                          <p:attrName>style.visibility</p:attrName>
                                        </p:attrNameLst>
                                      </p:cBhvr>
                                      <p:to>
                                        <p:strVal val="visible"/>
                                      </p:to>
                                    </p:set>
                                    <p:anim calcmode="lin" valueType="num">
                                      <p:cBhvr additive="base">
                                        <p:cTn id="11" dur="500" fill="hold"/>
                                        <p:tgtEl>
                                          <p:spTgt spid="79875">
                                            <p:txEl>
                                              <p:charRg st="85" end="9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79875">
                                            <p:txEl>
                                              <p:charRg st="85" end="9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601" name="图片 1"/>
          <p:cNvPicPr>
            <a:picLocks noChangeAspect="1"/>
          </p:cNvPicPr>
          <p:nvPr/>
        </p:nvPicPr>
        <p:blipFill>
          <a:blip r:embed="rId1"/>
          <a:stretch>
            <a:fillRect/>
          </a:stretch>
        </p:blipFill>
        <p:spPr>
          <a:xfrm>
            <a:off x="327025" y="1108075"/>
            <a:ext cx="8705850" cy="4641850"/>
          </a:xfrm>
          <a:prstGeom prst="rect">
            <a:avLst/>
          </a:prstGeom>
          <a:noFill/>
          <a:ln w="9525">
            <a:noFill/>
          </a:ln>
        </p:spPr>
      </p:pic>
      <p:sp>
        <p:nvSpPr>
          <p:cNvPr id="25602" name="Rectangle 4"/>
          <p:cNvSpPr/>
          <p:nvPr/>
        </p:nvSpPr>
        <p:spPr>
          <a:xfrm>
            <a:off x="0" y="-15875"/>
            <a:ext cx="9144000" cy="765175"/>
          </a:xfrm>
          <a:prstGeom prst="rect">
            <a:avLst/>
          </a:prstGeom>
          <a:solidFill>
            <a:srgbClr val="A50021"/>
          </a:solidFill>
          <a:ln w="9525">
            <a:noFill/>
          </a:ln>
        </p:spPr>
        <p:txBody>
          <a:bodyPr anchor="b" anchorCtr="0"/>
          <a:p>
            <a:pPr indent="176530"/>
            <a:r>
              <a:rPr lang="zh-CN" altLang="en-US" sz="3600" dirty="0">
                <a:latin typeface="Times New Roman" panose="02020603050405020304" pitchFamily="18" charset="0"/>
                <a:ea typeface="黑体" panose="02010609060101010101" pitchFamily="49" charset="-122"/>
              </a:rPr>
              <a:t>第</a:t>
            </a:r>
            <a:r>
              <a:rPr lang="en-US" altLang="zh-CN" sz="3600" dirty="0">
                <a:latin typeface="Times New Roman" panose="02020603050405020304" pitchFamily="18" charset="0"/>
                <a:ea typeface="黑体" panose="02010609060101010101" pitchFamily="49" charset="-122"/>
              </a:rPr>
              <a:t>6</a:t>
            </a:r>
            <a:r>
              <a:rPr lang="zh-CN" altLang="en-US" sz="3600" dirty="0">
                <a:latin typeface="Times New Roman" panose="02020603050405020304" pitchFamily="18" charset="0"/>
                <a:ea typeface="黑体" panose="02010609060101010101" pitchFamily="49" charset="-122"/>
              </a:rPr>
              <a:t>章  智能计算及其应用</a:t>
            </a:r>
            <a:endParaRPr lang="zh-CN" altLang="en-US" sz="3600" dirty="0">
              <a:latin typeface="Times New Roman" panose="02020603050405020304" pitchFamily="18" charset="0"/>
              <a:ea typeface="黑体" panose="02010609060101010101" pitchFamily="49" charset="-122"/>
            </a:endParaRPr>
          </a:p>
        </p:txBody>
      </p:sp>
    </p:spTree>
  </p:cSld>
  <p:clrMapOvr>
    <a:masterClrMapping/>
  </p:clrMapOvr>
  <p:transition>
    <p:random/>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4385"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144386" name="Rectangle 2"/>
          <p:cNvSpPr>
            <a:spLocks noGrp="1"/>
          </p:cNvSpPr>
          <p:nvPr>
            <p:ph type="title"/>
          </p:nvPr>
        </p:nvSpPr>
        <p:spPr/>
        <p:txBody>
          <a:bodyPr vert="horz" wrap="square" lIns="91440" tIns="45720" rIns="91440" bIns="45720" anchor="b" anchorCtr="0"/>
          <a:p>
            <a:pPr eaLnBrk="1" hangingPunct="1"/>
            <a:r>
              <a:rPr lang="en-US" altLang="zh-CN" sz="3600" dirty="0">
                <a:latin typeface="Times New Roman" panose="02020603050405020304" pitchFamily="18" charset="0"/>
                <a:ea typeface="黑体" panose="02010609060101010101" pitchFamily="49" charset="-122"/>
              </a:rPr>
              <a:t>6.6.1  </a:t>
            </a:r>
            <a:r>
              <a:rPr lang="zh-CN" altLang="en-US" sz="3600" dirty="0">
                <a:latin typeface="Times New Roman" panose="02020603050405020304" pitchFamily="18" charset="0"/>
                <a:ea typeface="黑体" panose="02010609060101010101" pitchFamily="49" charset="-122"/>
              </a:rPr>
              <a:t>粒子群优化算法的基本原理</a:t>
            </a:r>
            <a:r>
              <a:rPr lang="zh-CN" altLang="en-US" sz="3200" dirty="0"/>
              <a:t> </a:t>
            </a:r>
            <a:endParaRPr lang="zh-CN" altLang="en-US" sz="3200" dirty="0"/>
          </a:p>
        </p:txBody>
      </p:sp>
      <p:sp>
        <p:nvSpPr>
          <p:cNvPr id="35844" name="Rectangle 3"/>
          <p:cNvSpPr>
            <a:spLocks noGrp="1" noChangeArrowheads="1"/>
          </p:cNvSpPr>
          <p:nvPr>
            <p:ph idx="1"/>
          </p:nvPr>
        </p:nvSpPr>
        <p:spPr>
          <a:xfrm>
            <a:off x="323850" y="973138"/>
            <a:ext cx="8569325" cy="5048250"/>
          </a:xfrm>
        </p:spPr>
        <p:txBody>
          <a:bodyPr vert="horz" wrap="square" lIns="91440" tIns="45720" rIns="91440" bIns="45720" numCol="1" anchor="t" anchorCtr="0" compatLnSpc="1"/>
          <a:lstStyle/>
          <a:p>
            <a:pPr marL="469900" marR="0" lvl="0" indent="-469900" algn="just" defTabSz="914400" rtl="0" eaLnBrk="1" fontAlgn="base" latinLnBrk="0" hangingPunct="1">
              <a:lnSpc>
                <a:spcPct val="140000"/>
              </a:lnSpc>
              <a:spcBef>
                <a:spcPct val="20000"/>
              </a:spcBef>
              <a:spcAft>
                <a:spcPct val="0"/>
              </a:spcAft>
              <a:buClr>
                <a:schemeClr val="accent2"/>
              </a:buClr>
              <a:buSzTx/>
              <a:buFont typeface="Wingdings" panose="05000000000000000000" pitchFamily="2" charset="2"/>
              <a:buChar char="o"/>
              <a:defRPr/>
            </a:pPr>
            <a:r>
              <a:rPr kumimoji="1" lang="zh-CN" altLang="en-US" sz="2800" b="1" i="0" u="none" strike="noStrike" kern="0" cap="none" spc="0" normalizeH="0" baseline="0" noProof="0" dirty="0" smtClean="0">
                <a:ln>
                  <a:noFill/>
                </a:ln>
                <a:solidFill>
                  <a:schemeClr val="tx1"/>
                </a:solidFill>
                <a:effectLst/>
                <a:uLnTx/>
                <a:uFillTx/>
                <a:latin typeface="宋体" panose="02010600030101010101" pitchFamily="2" charset="-122"/>
                <a:ea typeface="+mn-ea"/>
                <a:cs typeface="+mn-cs"/>
              </a:rPr>
              <a:t>算法定义</a:t>
            </a:r>
            <a:endParaRPr kumimoji="1" lang="en-US" altLang="zh-CN" sz="2800" b="1" i="0" u="none" strike="noStrike" kern="0" cap="none" spc="0" normalizeH="0" baseline="0" noProof="0" dirty="0" smtClean="0">
              <a:ln>
                <a:noFill/>
              </a:ln>
              <a:solidFill>
                <a:schemeClr val="tx1"/>
              </a:solidFill>
              <a:effectLst/>
              <a:uLnTx/>
              <a:uFillTx/>
              <a:latin typeface="宋体" panose="02010600030101010101" pitchFamily="2" charset="-122"/>
              <a:ea typeface="+mn-ea"/>
              <a:cs typeface="+mn-cs"/>
            </a:endParaRPr>
          </a:p>
          <a:p>
            <a:pPr marL="0" marR="0" lvl="0" indent="0" algn="just"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None/>
              <a:defRPr/>
            </a:pPr>
            <a:r>
              <a:rPr kumimoji="0" lang="zh-CN"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在</a:t>
            </a:r>
            <a:r>
              <a:rPr kumimoji="0" lang="en-US" altLang="zh-CN" sz="2400" b="0" i="1"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n</a:t>
            </a:r>
            <a:r>
              <a:rPr kumimoji="0" lang="zh-CN"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 维连续搜索空间中，对粒子群中的第</a:t>
            </a:r>
            <a:r>
              <a:rPr kumimoji="0" lang="en-US" altLang="zh-CN" sz="2400" b="0" i="1" u="none" strike="noStrike" kern="1200" cap="none" spc="0" normalizeH="0" baseline="0" noProof="0" dirty="0" err="1" smtClean="0">
                <a:ln>
                  <a:noFill/>
                </a:ln>
                <a:solidFill>
                  <a:schemeClr val="tx1"/>
                </a:solidFill>
                <a:effectLst/>
                <a:uLnTx/>
                <a:uFillTx/>
                <a:latin typeface="Times New Roman" panose="02020603050405020304" pitchFamily="18" charset="0"/>
                <a:ea typeface="+mn-ea"/>
                <a:cs typeface="+mn-cs"/>
              </a:rPr>
              <a:t>i</a:t>
            </a:r>
            <a:r>
              <a:rPr kumimoji="0" lang="zh-CN" altLang="en-US" sz="2400" b="0" i="1"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 </a:t>
            </a:r>
            <a:r>
              <a:rPr kumimoji="0" lang="en-US" altLang="zh-CN"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a:t>
            </a:r>
            <a:r>
              <a:rPr kumimoji="0" lang="en-US" altLang="zh-CN" sz="2400" b="0" i="1" u="none" strike="noStrike" kern="1200" cap="none" spc="0" normalizeH="0" baseline="0" noProof="0" dirty="0" err="1" smtClean="0">
                <a:ln>
                  <a:noFill/>
                </a:ln>
                <a:solidFill>
                  <a:schemeClr val="tx1"/>
                </a:solidFill>
                <a:effectLst/>
                <a:uLnTx/>
                <a:uFillTx/>
                <a:latin typeface="Times New Roman" panose="02020603050405020304" pitchFamily="18" charset="0"/>
                <a:ea typeface="+mn-ea"/>
                <a:cs typeface="+mn-cs"/>
              </a:rPr>
              <a:t>i</a:t>
            </a:r>
            <a:r>
              <a:rPr kumimoji="0" lang="en-US" altLang="zh-CN"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=1, 2, </a:t>
            </a:r>
            <a:r>
              <a:rPr kumimoji="0" lang="en-US" altLang="zh-CN"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sym typeface="Symbol" panose="05050102010706020507"/>
              </a:rPr>
              <a:t>, m</a:t>
            </a:r>
            <a:r>
              <a:rPr kumimoji="0" lang="en-US" altLang="zh-CN"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a:t>
            </a:r>
            <a:r>
              <a:rPr kumimoji="0" lang="zh-CN"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个粒子进行定义：</a:t>
            </a:r>
            <a:endParaRPr kumimoji="0" lang="en-US" altLang="zh-CN"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a:p>
            <a:pPr marL="0" marR="0" lvl="0" indent="0" algn="just" defTabSz="914400" rtl="0" eaLnBrk="1" fontAlgn="base" latinLnBrk="0" hangingPunct="1">
              <a:lnSpc>
                <a:spcPct val="140000"/>
              </a:lnSpc>
              <a:spcBef>
                <a:spcPct val="20000"/>
              </a:spcBef>
              <a:spcAft>
                <a:spcPct val="0"/>
              </a:spcAft>
              <a:buClr>
                <a:schemeClr val="accent2"/>
              </a:buClr>
              <a:buSzTx/>
              <a:buFont typeface="Wingdings" panose="05000000000000000000" pitchFamily="2" charset="2"/>
              <a:buNone/>
              <a:defRPr/>
            </a:pPr>
            <a:endParaRPr kumimoji="1" lang="en-US" altLang="zh-CN" sz="2800" b="1" i="0" u="none" strike="noStrike" kern="0" cap="none" spc="0" normalizeH="0" baseline="0" noProof="0" dirty="0" smtClean="0">
              <a:ln>
                <a:noFill/>
              </a:ln>
              <a:solidFill>
                <a:schemeClr val="tx1"/>
              </a:solidFill>
              <a:effectLst/>
              <a:uLnTx/>
              <a:uFillTx/>
              <a:latin typeface="宋体" panose="02010600030101010101" pitchFamily="2" charset="-122"/>
              <a:ea typeface="+mn-ea"/>
              <a:cs typeface="+mn-cs"/>
            </a:endParaRPr>
          </a:p>
        </p:txBody>
      </p:sp>
      <p:sp>
        <p:nvSpPr>
          <p:cNvPr id="144388" name="Rectangle 15"/>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44389" name="Rectangle 17"/>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44390" name="Text Box 4"/>
          <p:cNvSpPr txBox="1"/>
          <p:nvPr/>
        </p:nvSpPr>
        <p:spPr>
          <a:xfrm>
            <a:off x="539750" y="2941638"/>
            <a:ext cx="8229600" cy="919162"/>
          </a:xfrm>
          <a:prstGeom prst="rect">
            <a:avLst/>
          </a:prstGeom>
          <a:solidFill>
            <a:srgbClr val="FFFFFF"/>
          </a:solidFill>
          <a:ln w="9525" cap="flat" cmpd="sng">
            <a:solidFill>
              <a:srgbClr val="808080"/>
            </a:solidFill>
            <a:prstDash val="solid"/>
            <a:miter/>
            <a:headEnd type="none" w="med" len="med"/>
            <a:tailEnd type="none" w="med" len="med"/>
          </a:ln>
        </p:spPr>
        <p:txBody>
          <a:bodyPr anchor="b" anchorCtr="0">
            <a:spAutoFit/>
          </a:bodyPr>
          <a:p>
            <a:pPr algn="just">
              <a:lnSpc>
                <a:spcPct val="120000"/>
              </a:lnSpc>
              <a:spcBef>
                <a:spcPct val="50000"/>
              </a:spcBef>
              <a:buClr>
                <a:srgbClr val="0000FF"/>
              </a:buClr>
              <a:buFont typeface="Wingdings" panose="05000000000000000000" pitchFamily="2" charset="2"/>
              <a:buChar char="§"/>
            </a:pPr>
            <a:r>
              <a:rPr lang="zh-CN" altLang="en-US" dirty="0">
                <a:solidFill>
                  <a:schemeClr val="tx1"/>
                </a:solidFill>
                <a:latin typeface="宋体" panose="02010600030101010101" pitchFamily="2" charset="-122"/>
                <a:ea typeface="宋体" panose="02010600030101010101" pitchFamily="2" charset="-122"/>
              </a:rPr>
              <a:t>                        ：表示搜索空间中粒子的当前位置。</a:t>
            </a:r>
            <a:endParaRPr lang="zh-CN" altLang="en-US" dirty="0">
              <a:solidFill>
                <a:schemeClr val="tx1"/>
              </a:solidFill>
              <a:latin typeface="宋体" panose="02010600030101010101" pitchFamily="2" charset="-122"/>
              <a:ea typeface="宋体" panose="02010600030101010101" pitchFamily="2" charset="-122"/>
            </a:endParaRPr>
          </a:p>
        </p:txBody>
      </p:sp>
      <p:sp>
        <p:nvSpPr>
          <p:cNvPr id="144391" name="Rectangle 25"/>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graphicFrame>
        <p:nvGraphicFramePr>
          <p:cNvPr id="144392" name="对象 7"/>
          <p:cNvGraphicFramePr>
            <a:graphicFrameLocks noChangeAspect="1"/>
          </p:cNvGraphicFramePr>
          <p:nvPr/>
        </p:nvGraphicFramePr>
        <p:xfrm>
          <a:off x="900113" y="2914650"/>
          <a:ext cx="3552825" cy="514350"/>
        </p:xfrm>
        <a:graphic>
          <a:graphicData uri="http://schemas.openxmlformats.org/presentationml/2006/ole">
            <mc:AlternateContent xmlns:mc="http://schemas.openxmlformats.org/markup-compatibility/2006">
              <mc:Choice xmlns:v="urn:schemas-microsoft-com:vml" Requires="v">
                <p:oleObj spid="_x0000_s3164" name="" r:id="rId1" imgW="1663700" imgH="304800" progId="Equation.DSMT4">
                  <p:embed/>
                </p:oleObj>
              </mc:Choice>
              <mc:Fallback>
                <p:oleObj name="" r:id="rId1" imgW="1663700" imgH="304800" progId="Equation.DSMT4">
                  <p:embed/>
                  <p:pic>
                    <p:nvPicPr>
                      <p:cNvPr id="0" name="图片 3163"/>
                      <p:cNvPicPr/>
                      <p:nvPr/>
                    </p:nvPicPr>
                    <p:blipFill>
                      <a:blip r:embed="rId2"/>
                      <a:stretch>
                        <a:fillRect/>
                      </a:stretch>
                    </p:blipFill>
                    <p:spPr>
                      <a:xfrm>
                        <a:off x="900113" y="2914650"/>
                        <a:ext cx="3552825" cy="514350"/>
                      </a:xfrm>
                      <a:prstGeom prst="rect">
                        <a:avLst/>
                      </a:prstGeom>
                      <a:noFill/>
                      <a:ln w="38100">
                        <a:noFill/>
                        <a:miter/>
                      </a:ln>
                    </p:spPr>
                  </p:pic>
                </p:oleObj>
              </mc:Fallback>
            </mc:AlternateContent>
          </a:graphicData>
        </a:graphic>
      </p:graphicFrame>
      <p:sp>
        <p:nvSpPr>
          <p:cNvPr id="144393" name="Text Box 4"/>
          <p:cNvSpPr txBox="1"/>
          <p:nvPr/>
        </p:nvSpPr>
        <p:spPr>
          <a:xfrm>
            <a:off x="539750" y="4178300"/>
            <a:ext cx="8229600" cy="979488"/>
          </a:xfrm>
          <a:prstGeom prst="rect">
            <a:avLst/>
          </a:prstGeom>
          <a:solidFill>
            <a:srgbClr val="FFFFFF"/>
          </a:solidFill>
          <a:ln w="9525" cap="flat" cmpd="sng">
            <a:solidFill>
              <a:srgbClr val="808080"/>
            </a:solidFill>
            <a:prstDash val="solid"/>
            <a:miter/>
            <a:headEnd type="none" w="med" len="med"/>
            <a:tailEnd type="none" w="med" len="med"/>
          </a:ln>
        </p:spPr>
        <p:txBody>
          <a:bodyPr anchor="b" anchorCtr="0">
            <a:spAutoFit/>
          </a:bodyPr>
          <a:p>
            <a:pPr algn="just">
              <a:lnSpc>
                <a:spcPct val="120000"/>
              </a:lnSpc>
              <a:spcBef>
                <a:spcPct val="50000"/>
              </a:spcBef>
              <a:buClr>
                <a:srgbClr val="0000FF"/>
              </a:buClr>
              <a:buFont typeface="Wingdings" panose="05000000000000000000" pitchFamily="2" charset="2"/>
              <a:buChar char="§"/>
            </a:pPr>
            <a:r>
              <a:rPr lang="zh-CN" altLang="en-US" dirty="0">
                <a:solidFill>
                  <a:schemeClr val="tx1"/>
                </a:solidFill>
                <a:latin typeface="宋体" panose="02010600030101010101" pitchFamily="2" charset="-122"/>
                <a:ea typeface="宋体" panose="02010600030101010101" pitchFamily="2" charset="-122"/>
              </a:rPr>
              <a:t>                   ：表示该粒子至今所获得的具有最优适应度     的位置。</a:t>
            </a:r>
            <a:endParaRPr lang="zh-CN" altLang="en-US" dirty="0">
              <a:solidFill>
                <a:schemeClr val="tx1"/>
              </a:solidFill>
              <a:latin typeface="宋体" panose="02010600030101010101" pitchFamily="2" charset="-122"/>
              <a:ea typeface="宋体" panose="02010600030101010101" pitchFamily="2" charset="-122"/>
            </a:endParaRPr>
          </a:p>
        </p:txBody>
      </p:sp>
      <p:sp>
        <p:nvSpPr>
          <p:cNvPr id="144394" name="Text Box 4"/>
          <p:cNvSpPr txBox="1"/>
          <p:nvPr/>
        </p:nvSpPr>
        <p:spPr>
          <a:xfrm>
            <a:off x="539750" y="5472113"/>
            <a:ext cx="8229600" cy="477837"/>
          </a:xfrm>
          <a:prstGeom prst="rect">
            <a:avLst/>
          </a:prstGeom>
          <a:solidFill>
            <a:srgbClr val="FFFFFF"/>
          </a:solidFill>
          <a:ln w="9525" cap="flat" cmpd="sng">
            <a:solidFill>
              <a:srgbClr val="808080"/>
            </a:solidFill>
            <a:prstDash val="solid"/>
            <a:miter/>
            <a:headEnd type="none" w="med" len="med"/>
            <a:tailEnd type="none" w="med" len="med"/>
          </a:ln>
        </p:spPr>
        <p:txBody>
          <a:bodyPr anchor="b" anchorCtr="0">
            <a:spAutoFit/>
          </a:bodyPr>
          <a:p>
            <a:pPr algn="just">
              <a:lnSpc>
                <a:spcPct val="120000"/>
              </a:lnSpc>
              <a:spcBef>
                <a:spcPct val="50000"/>
              </a:spcBef>
              <a:buClr>
                <a:srgbClr val="0000FF"/>
              </a:buClr>
              <a:buFont typeface="Wingdings" panose="05000000000000000000" pitchFamily="2" charset="2"/>
              <a:buChar char="§"/>
            </a:pPr>
            <a:r>
              <a:rPr lang="zh-CN" altLang="en-US" dirty="0">
                <a:solidFill>
                  <a:schemeClr val="tx1"/>
                </a:solidFill>
                <a:latin typeface="宋体" panose="02010600030101010101" pitchFamily="2" charset="-122"/>
                <a:ea typeface="宋体" panose="02010600030101010101" pitchFamily="2" charset="-122"/>
              </a:rPr>
              <a:t>                   ：表示该粒子的搜索方向。</a:t>
            </a:r>
            <a:endParaRPr lang="zh-CN" altLang="en-US" dirty="0">
              <a:solidFill>
                <a:schemeClr val="tx1"/>
              </a:solidFill>
              <a:latin typeface="宋体" panose="02010600030101010101" pitchFamily="2" charset="-122"/>
              <a:ea typeface="宋体" panose="02010600030101010101" pitchFamily="2" charset="-122"/>
            </a:endParaRPr>
          </a:p>
        </p:txBody>
      </p:sp>
      <p:sp>
        <p:nvSpPr>
          <p:cNvPr id="144395" name="Rectangle 27"/>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graphicFrame>
        <p:nvGraphicFramePr>
          <p:cNvPr id="144396" name="对象 9"/>
          <p:cNvGraphicFramePr>
            <a:graphicFrameLocks noChangeAspect="1"/>
          </p:cNvGraphicFramePr>
          <p:nvPr/>
        </p:nvGraphicFramePr>
        <p:xfrm>
          <a:off x="827088" y="4221163"/>
          <a:ext cx="2881312" cy="503237"/>
        </p:xfrm>
        <a:graphic>
          <a:graphicData uri="http://schemas.openxmlformats.org/presentationml/2006/ole">
            <mc:AlternateContent xmlns:mc="http://schemas.openxmlformats.org/markup-compatibility/2006">
              <mc:Choice xmlns:v="urn:schemas-microsoft-com:vml" Requires="v">
                <p:oleObj spid="_x0000_s3163" name="" r:id="rId3" imgW="1752600" imgH="304800" progId="Equation.DSMT4">
                  <p:embed/>
                </p:oleObj>
              </mc:Choice>
              <mc:Fallback>
                <p:oleObj name="" r:id="rId3" imgW="1752600" imgH="304800" progId="Equation.DSMT4">
                  <p:embed/>
                  <p:pic>
                    <p:nvPicPr>
                      <p:cNvPr id="0" name="图片 3162"/>
                      <p:cNvPicPr/>
                      <p:nvPr/>
                    </p:nvPicPr>
                    <p:blipFill>
                      <a:blip r:embed="rId4"/>
                      <a:stretch>
                        <a:fillRect/>
                      </a:stretch>
                    </p:blipFill>
                    <p:spPr>
                      <a:xfrm>
                        <a:off x="827088" y="4221163"/>
                        <a:ext cx="2881312" cy="503237"/>
                      </a:xfrm>
                      <a:prstGeom prst="rect">
                        <a:avLst/>
                      </a:prstGeom>
                      <a:noFill/>
                      <a:ln w="38100">
                        <a:noFill/>
                        <a:miter/>
                      </a:ln>
                    </p:spPr>
                  </p:pic>
                </p:oleObj>
              </mc:Fallback>
            </mc:AlternateContent>
          </a:graphicData>
        </a:graphic>
      </p:graphicFrame>
      <p:sp>
        <p:nvSpPr>
          <p:cNvPr id="144397" name="Rectangle 29"/>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graphicFrame>
        <p:nvGraphicFramePr>
          <p:cNvPr id="144398" name="对象 11"/>
          <p:cNvGraphicFramePr>
            <a:graphicFrameLocks noChangeAspect="1"/>
          </p:cNvGraphicFramePr>
          <p:nvPr/>
        </p:nvGraphicFramePr>
        <p:xfrm>
          <a:off x="1570038" y="4699000"/>
          <a:ext cx="698500" cy="458788"/>
        </p:xfrm>
        <a:graphic>
          <a:graphicData uri="http://schemas.openxmlformats.org/presentationml/2006/ole">
            <mc:AlternateContent xmlns:mc="http://schemas.openxmlformats.org/markup-compatibility/2006">
              <mc:Choice xmlns:v="urn:schemas-microsoft-com:vml" Requires="v">
                <p:oleObj spid="_x0000_s3165" name="" r:id="rId5" imgW="393700" imgH="254000" progId="Equation.DSMT4">
                  <p:embed/>
                </p:oleObj>
              </mc:Choice>
              <mc:Fallback>
                <p:oleObj name="" r:id="rId5" imgW="393700" imgH="254000" progId="Equation.DSMT4">
                  <p:embed/>
                  <p:pic>
                    <p:nvPicPr>
                      <p:cNvPr id="0" name="图片 3164"/>
                      <p:cNvPicPr/>
                      <p:nvPr/>
                    </p:nvPicPr>
                    <p:blipFill>
                      <a:blip r:embed="rId6"/>
                      <a:stretch>
                        <a:fillRect/>
                      </a:stretch>
                    </p:blipFill>
                    <p:spPr>
                      <a:xfrm>
                        <a:off x="1570038" y="4699000"/>
                        <a:ext cx="698500" cy="458788"/>
                      </a:xfrm>
                      <a:prstGeom prst="rect">
                        <a:avLst/>
                      </a:prstGeom>
                      <a:noFill/>
                      <a:ln w="38100">
                        <a:noFill/>
                        <a:miter/>
                      </a:ln>
                    </p:spPr>
                  </p:pic>
                </p:oleObj>
              </mc:Fallback>
            </mc:AlternateContent>
          </a:graphicData>
        </a:graphic>
      </p:graphicFrame>
      <p:sp>
        <p:nvSpPr>
          <p:cNvPr id="144399" name="Rectangle 31"/>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graphicFrame>
        <p:nvGraphicFramePr>
          <p:cNvPr id="144400" name="对象 14"/>
          <p:cNvGraphicFramePr>
            <a:graphicFrameLocks noChangeAspect="1"/>
          </p:cNvGraphicFramePr>
          <p:nvPr/>
        </p:nvGraphicFramePr>
        <p:xfrm>
          <a:off x="796925" y="5445125"/>
          <a:ext cx="2911475" cy="538163"/>
        </p:xfrm>
        <a:graphic>
          <a:graphicData uri="http://schemas.openxmlformats.org/presentationml/2006/ole">
            <mc:AlternateContent xmlns:mc="http://schemas.openxmlformats.org/markup-compatibility/2006">
              <mc:Choice xmlns:v="urn:schemas-microsoft-com:vml" Requires="v">
                <p:oleObj spid="_x0000_s3166" name="" r:id="rId7" imgW="1624965" imgH="304800" progId="Equation.DSMT4">
                  <p:embed/>
                </p:oleObj>
              </mc:Choice>
              <mc:Fallback>
                <p:oleObj name="" r:id="rId7" imgW="1624965" imgH="304800" progId="Equation.DSMT4">
                  <p:embed/>
                  <p:pic>
                    <p:nvPicPr>
                      <p:cNvPr id="0" name="图片 3165"/>
                      <p:cNvPicPr/>
                      <p:nvPr/>
                    </p:nvPicPr>
                    <p:blipFill>
                      <a:blip r:embed="rId8"/>
                      <a:stretch>
                        <a:fillRect/>
                      </a:stretch>
                    </p:blipFill>
                    <p:spPr>
                      <a:xfrm>
                        <a:off x="796925" y="5445125"/>
                        <a:ext cx="2911475" cy="538163"/>
                      </a:xfrm>
                      <a:prstGeom prst="rect">
                        <a:avLst/>
                      </a:prstGeom>
                      <a:noFill/>
                      <a:ln w="38100">
                        <a:noFill/>
                        <a:miter/>
                      </a:ln>
                    </p:spPr>
                  </p:pic>
                </p:oleObj>
              </mc:Fallback>
            </mc:AlternateContent>
          </a:graphicData>
        </a:graphic>
      </p:graphicFrame>
    </p:spTree>
  </p:cSld>
  <p:clrMapOvr>
    <a:masterClrMapping/>
  </p:clrMapOvr>
  <p:transition>
    <p:random/>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5409"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145410" name="Rectangle 2"/>
          <p:cNvSpPr>
            <a:spLocks noGrp="1"/>
          </p:cNvSpPr>
          <p:nvPr>
            <p:ph type="title"/>
          </p:nvPr>
        </p:nvSpPr>
        <p:spPr>
          <a:xfrm>
            <a:off x="0" y="0"/>
            <a:ext cx="9144000" cy="692150"/>
          </a:xfrm>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49" charset="-122"/>
              </a:rPr>
              <a:t> 6</a:t>
            </a:r>
            <a:r>
              <a:rPr lang="en-US" altLang="zh-CN" sz="3600" dirty="0">
                <a:latin typeface="Times New Roman" panose="02020603050405020304" pitchFamily="18" charset="0"/>
                <a:ea typeface="黑体" panose="02010609060101010101" pitchFamily="49" charset="-122"/>
              </a:rPr>
              <a:t>.6.1  </a:t>
            </a:r>
            <a:r>
              <a:rPr lang="zh-CN" altLang="en-US" sz="3600" dirty="0">
                <a:latin typeface="Times New Roman" panose="02020603050405020304" pitchFamily="18" charset="0"/>
                <a:ea typeface="黑体" panose="02010609060101010101" pitchFamily="49" charset="-122"/>
              </a:rPr>
              <a:t>粒子群优化算法的基本原理</a:t>
            </a:r>
            <a:r>
              <a:rPr lang="zh-CN" altLang="en-US" sz="3200" dirty="0"/>
              <a:t> </a:t>
            </a:r>
            <a:endParaRPr lang="zh-CN" altLang="en-US" sz="3200" dirty="0"/>
          </a:p>
        </p:txBody>
      </p:sp>
      <p:sp>
        <p:nvSpPr>
          <p:cNvPr id="145411" name="Text Box 4"/>
          <p:cNvSpPr txBox="1"/>
          <p:nvPr/>
        </p:nvSpPr>
        <p:spPr>
          <a:xfrm>
            <a:off x="201613" y="908050"/>
            <a:ext cx="8785225" cy="1755775"/>
          </a:xfrm>
          <a:prstGeom prst="rect">
            <a:avLst/>
          </a:prstGeom>
          <a:solidFill>
            <a:srgbClr val="FFFFFF"/>
          </a:solidFill>
          <a:ln w="9525" cap="flat" cmpd="sng">
            <a:solidFill>
              <a:srgbClr val="808080"/>
            </a:solidFill>
            <a:prstDash val="solid"/>
            <a:miter/>
            <a:headEnd type="none" w="med" len="med"/>
            <a:tailEnd type="none" w="med" len="med"/>
          </a:ln>
        </p:spPr>
        <p:txBody>
          <a:bodyPr anchor="b" anchorCtr="0">
            <a:spAutoFit/>
          </a:bodyPr>
          <a:p>
            <a:pPr>
              <a:lnSpc>
                <a:spcPct val="150000"/>
              </a:lnSpc>
              <a:spcBef>
                <a:spcPct val="50000"/>
              </a:spcBef>
            </a:pPr>
            <a:r>
              <a:rPr lang="zh-CN" altLang="en-US" dirty="0">
                <a:solidFill>
                  <a:schemeClr val="tx1"/>
                </a:solidFill>
                <a:latin typeface="宋体" panose="02010600030101010101" pitchFamily="2" charset="-122"/>
                <a:ea typeface="宋体" panose="02010600030101010101" pitchFamily="2" charset="-122"/>
              </a:rPr>
              <a:t>每个粒子经历过的最优位置（</a:t>
            </a:r>
            <a:r>
              <a:rPr lang="en-US" altLang="zh-CN" dirty="0">
                <a:solidFill>
                  <a:schemeClr val="tx1"/>
                </a:solidFill>
                <a:latin typeface="宋体" panose="02010600030101010101" pitchFamily="2" charset="-122"/>
                <a:ea typeface="宋体" panose="02010600030101010101" pitchFamily="2" charset="-122"/>
              </a:rPr>
              <a:t>pbest</a:t>
            </a:r>
            <a:r>
              <a:rPr lang="zh-CN" altLang="en-US" dirty="0">
                <a:solidFill>
                  <a:schemeClr val="tx1"/>
                </a:solidFill>
                <a:latin typeface="宋体" panose="02010600030101010101" pitchFamily="2" charset="-122"/>
                <a:ea typeface="宋体" panose="02010600030101010101" pitchFamily="2" charset="-122"/>
              </a:rPr>
              <a:t>）记为                   ，</a:t>
            </a:r>
            <a:r>
              <a:rPr lang="zh-CN" altLang="zh-CN" dirty="0">
                <a:solidFill>
                  <a:schemeClr val="tx1"/>
                </a:solidFill>
                <a:latin typeface="Arial" panose="020B0604020202020204" pitchFamily="34" charset="0"/>
                <a:ea typeface="宋体" panose="02010600030101010101" pitchFamily="2" charset="-122"/>
              </a:rPr>
              <a:t>群体经历过的最优位置</a:t>
            </a:r>
            <a:r>
              <a:rPr lang="en-US" altLang="zh-CN" dirty="0">
                <a:solidFill>
                  <a:schemeClr val="tx1"/>
                </a:solidFill>
                <a:latin typeface="宋体" panose="02010600030101010101" pitchFamily="2" charset="-122"/>
                <a:ea typeface="宋体" panose="02010600030101010101" pitchFamily="2" charset="-122"/>
              </a:rPr>
              <a:t>(gbest)</a:t>
            </a:r>
            <a:r>
              <a:rPr lang="zh-CN" altLang="zh-CN" dirty="0">
                <a:solidFill>
                  <a:schemeClr val="tx1"/>
                </a:solidFill>
                <a:latin typeface="Arial" panose="020B0604020202020204" pitchFamily="34" charset="0"/>
                <a:ea typeface="宋体" panose="02010600030101010101" pitchFamily="2" charset="-122"/>
              </a:rPr>
              <a:t>记为</a:t>
            </a:r>
            <a:r>
              <a:rPr lang="en-US" altLang="zh-CN" dirty="0">
                <a:solidFill>
                  <a:schemeClr val="tx1"/>
                </a:solidFill>
                <a:latin typeface="Arial" panose="020B0604020202020204" pitchFamily="34" charset="0"/>
                <a:ea typeface="宋体" panose="02010600030101010101" pitchFamily="2" charset="-122"/>
              </a:rPr>
              <a:t>                                     </a:t>
            </a:r>
            <a:r>
              <a:rPr lang="zh-CN" altLang="en-US" dirty="0">
                <a:solidFill>
                  <a:schemeClr val="tx1"/>
                </a:solidFill>
                <a:latin typeface="Arial" panose="020B0604020202020204" pitchFamily="34" charset="0"/>
                <a:ea typeface="宋体" panose="02010600030101010101" pitchFamily="2" charset="-122"/>
              </a:rPr>
              <a:t>，则基本的</a:t>
            </a:r>
            <a:r>
              <a:rPr lang="en-US" altLang="zh-CN" dirty="0">
                <a:solidFill>
                  <a:schemeClr val="tx1"/>
                </a:solidFill>
                <a:latin typeface="宋体" panose="02010600030101010101" pitchFamily="2" charset="-122"/>
                <a:ea typeface="宋体" panose="02010600030101010101" pitchFamily="2" charset="-122"/>
              </a:rPr>
              <a:t>PSO</a:t>
            </a:r>
            <a:r>
              <a:rPr lang="zh-CN" altLang="en-US" dirty="0">
                <a:solidFill>
                  <a:schemeClr val="tx1"/>
                </a:solidFill>
                <a:latin typeface="Arial" panose="020B0604020202020204" pitchFamily="34" charset="0"/>
                <a:ea typeface="宋体" panose="02010600030101010101" pitchFamily="2" charset="-122"/>
              </a:rPr>
              <a:t>算法为：</a:t>
            </a:r>
            <a:endParaRPr lang="zh-CN" altLang="en-US" dirty="0">
              <a:solidFill>
                <a:schemeClr val="tx1"/>
              </a:solidFill>
              <a:latin typeface="宋体" panose="02010600030101010101" pitchFamily="2" charset="-122"/>
              <a:ea typeface="宋体" panose="02010600030101010101" pitchFamily="2" charset="-122"/>
            </a:endParaRPr>
          </a:p>
        </p:txBody>
      </p:sp>
      <p:sp>
        <p:nvSpPr>
          <p:cNvPr id="145412" name="Rectangle 7"/>
          <p:cNvSpPr/>
          <p:nvPr/>
        </p:nvSpPr>
        <p:spPr>
          <a:xfrm>
            <a:off x="4262438" y="3314700"/>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145413" name="Rectangle 10"/>
          <p:cNvSpPr/>
          <p:nvPr/>
        </p:nvSpPr>
        <p:spPr>
          <a:xfrm>
            <a:off x="4291013" y="3314700"/>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145414" name="Rectangle 17"/>
          <p:cNvSpPr/>
          <p:nvPr/>
        </p:nvSpPr>
        <p:spPr>
          <a:xfrm>
            <a:off x="201613" y="2781300"/>
            <a:ext cx="8785225" cy="3743325"/>
          </a:xfrm>
          <a:prstGeom prst="rect">
            <a:avLst/>
          </a:prstGeom>
          <a:gradFill rotWithShape="0">
            <a:gsLst>
              <a:gs pos="0">
                <a:srgbClr val="CCECFF"/>
              </a:gs>
              <a:gs pos="100000">
                <a:srgbClr val="FFFFFF"/>
              </a:gs>
            </a:gsLst>
            <a:path path="rect">
              <a:fillToRect l="100000" t="100000"/>
            </a:path>
            <a:tileRect/>
          </a:gradFill>
          <a:ln w="9525" cap="flat" cmpd="sng">
            <a:solidFill>
              <a:srgbClr val="CCECFF"/>
            </a:solidFill>
            <a:prstDash val="solid"/>
            <a:miter/>
            <a:headEnd type="none" w="med" len="med"/>
            <a:tailEnd type="none" w="med" len="med"/>
          </a:ln>
        </p:spPr>
        <p:txBody>
          <a:bodyPr wrap="none" anchor="ctr" anchorCtr="0"/>
          <a:p>
            <a:endParaRPr lang="zh-CN" altLang="en-US" dirty="0">
              <a:latin typeface="宋体" panose="02010600030101010101" pitchFamily="2" charset="-122"/>
              <a:ea typeface="宋体" panose="02010600030101010101" pitchFamily="2" charset="-122"/>
            </a:endParaRPr>
          </a:p>
        </p:txBody>
      </p:sp>
      <p:sp>
        <p:nvSpPr>
          <p:cNvPr id="145415" name="Rectangle 24"/>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graphicFrame>
        <p:nvGraphicFramePr>
          <p:cNvPr id="145416" name="对象 3"/>
          <p:cNvGraphicFramePr>
            <a:graphicFrameLocks noChangeAspect="1"/>
          </p:cNvGraphicFramePr>
          <p:nvPr/>
        </p:nvGraphicFramePr>
        <p:xfrm>
          <a:off x="5949950" y="981075"/>
          <a:ext cx="2943225" cy="506413"/>
        </p:xfrm>
        <a:graphic>
          <a:graphicData uri="http://schemas.openxmlformats.org/presentationml/2006/ole">
            <mc:AlternateContent xmlns:mc="http://schemas.openxmlformats.org/markup-compatibility/2006">
              <mc:Choice xmlns:v="urn:schemas-microsoft-com:vml" Requires="v">
                <p:oleObj spid="_x0000_s3167" name="" r:id="rId1" imgW="1752600" imgH="304800" progId="Equation.DSMT4">
                  <p:embed/>
                </p:oleObj>
              </mc:Choice>
              <mc:Fallback>
                <p:oleObj name="" r:id="rId1" imgW="1752600" imgH="304800" progId="Equation.DSMT4">
                  <p:embed/>
                  <p:pic>
                    <p:nvPicPr>
                      <p:cNvPr id="0" name="图片 3166"/>
                      <p:cNvPicPr/>
                      <p:nvPr/>
                    </p:nvPicPr>
                    <p:blipFill>
                      <a:blip r:embed="rId2"/>
                      <a:stretch>
                        <a:fillRect/>
                      </a:stretch>
                    </p:blipFill>
                    <p:spPr>
                      <a:xfrm>
                        <a:off x="5949950" y="981075"/>
                        <a:ext cx="2943225" cy="506413"/>
                      </a:xfrm>
                      <a:prstGeom prst="rect">
                        <a:avLst/>
                      </a:prstGeom>
                      <a:noFill/>
                      <a:ln w="38100">
                        <a:noFill/>
                        <a:miter/>
                      </a:ln>
                    </p:spPr>
                  </p:pic>
                </p:oleObj>
              </mc:Fallback>
            </mc:AlternateContent>
          </a:graphicData>
        </a:graphic>
      </p:graphicFrame>
      <p:sp>
        <p:nvSpPr>
          <p:cNvPr id="145417" name="Rectangle 26"/>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graphicFrame>
        <p:nvGraphicFramePr>
          <p:cNvPr id="145418" name="对象 5"/>
          <p:cNvGraphicFramePr>
            <a:graphicFrameLocks noChangeAspect="1"/>
          </p:cNvGraphicFramePr>
          <p:nvPr/>
        </p:nvGraphicFramePr>
        <p:xfrm>
          <a:off x="5070475" y="1557338"/>
          <a:ext cx="3101975" cy="508000"/>
        </p:xfrm>
        <a:graphic>
          <a:graphicData uri="http://schemas.openxmlformats.org/presentationml/2006/ole">
            <mc:AlternateContent xmlns:mc="http://schemas.openxmlformats.org/markup-compatibility/2006">
              <mc:Choice xmlns:v="urn:schemas-microsoft-com:vml" Requires="v">
                <p:oleObj spid="_x0000_s3170" name="" r:id="rId3" imgW="1841500" imgH="304800" progId="Equation.DSMT4">
                  <p:embed/>
                </p:oleObj>
              </mc:Choice>
              <mc:Fallback>
                <p:oleObj name="" r:id="rId3" imgW="1841500" imgH="304800" progId="Equation.DSMT4">
                  <p:embed/>
                  <p:pic>
                    <p:nvPicPr>
                      <p:cNvPr id="0" name="图片 3169"/>
                      <p:cNvPicPr/>
                      <p:nvPr/>
                    </p:nvPicPr>
                    <p:blipFill>
                      <a:blip r:embed="rId4"/>
                      <a:stretch>
                        <a:fillRect/>
                      </a:stretch>
                    </p:blipFill>
                    <p:spPr>
                      <a:xfrm>
                        <a:off x="5070475" y="1557338"/>
                        <a:ext cx="3101975" cy="508000"/>
                      </a:xfrm>
                      <a:prstGeom prst="rect">
                        <a:avLst/>
                      </a:prstGeom>
                      <a:noFill/>
                      <a:ln w="38100">
                        <a:noFill/>
                        <a:miter/>
                      </a:ln>
                    </p:spPr>
                  </p:pic>
                </p:oleObj>
              </mc:Fallback>
            </mc:AlternateContent>
          </a:graphicData>
        </a:graphic>
      </p:graphicFrame>
      <p:sp>
        <p:nvSpPr>
          <p:cNvPr id="145419" name="Rectangle 30"/>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graphicFrame>
        <p:nvGraphicFramePr>
          <p:cNvPr id="145420" name="对象 7"/>
          <p:cNvGraphicFramePr>
            <a:graphicFrameLocks noChangeAspect="1"/>
          </p:cNvGraphicFramePr>
          <p:nvPr/>
        </p:nvGraphicFramePr>
        <p:xfrm>
          <a:off x="152400" y="2878138"/>
          <a:ext cx="8867775" cy="479425"/>
        </p:xfrm>
        <a:graphic>
          <a:graphicData uri="http://schemas.openxmlformats.org/presentationml/2006/ole">
            <mc:AlternateContent xmlns:mc="http://schemas.openxmlformats.org/markup-compatibility/2006">
              <mc:Choice xmlns:v="urn:schemas-microsoft-com:vml" Requires="v">
                <p:oleObj spid="_x0000_s3168" name="" r:id="rId5" imgW="5067300" imgH="279400" progId="Equation.DSMT4">
                  <p:embed/>
                </p:oleObj>
              </mc:Choice>
              <mc:Fallback>
                <p:oleObj name="" r:id="rId5" imgW="5067300" imgH="279400" progId="Equation.DSMT4">
                  <p:embed/>
                  <p:pic>
                    <p:nvPicPr>
                      <p:cNvPr id="0" name="图片 3167"/>
                      <p:cNvPicPr/>
                      <p:nvPr/>
                    </p:nvPicPr>
                    <p:blipFill>
                      <a:blip r:embed="rId6"/>
                      <a:stretch>
                        <a:fillRect/>
                      </a:stretch>
                    </p:blipFill>
                    <p:spPr>
                      <a:xfrm>
                        <a:off x="152400" y="2878138"/>
                        <a:ext cx="8867775" cy="479425"/>
                      </a:xfrm>
                      <a:prstGeom prst="rect">
                        <a:avLst/>
                      </a:prstGeom>
                      <a:noFill/>
                      <a:ln w="38100">
                        <a:noFill/>
                        <a:miter/>
                      </a:ln>
                    </p:spPr>
                  </p:pic>
                </p:oleObj>
              </mc:Fallback>
            </mc:AlternateContent>
          </a:graphicData>
        </a:graphic>
      </p:graphicFrame>
      <p:sp>
        <p:nvSpPr>
          <p:cNvPr id="145421" name="TextBox 9"/>
          <p:cNvSpPr txBox="1"/>
          <p:nvPr/>
        </p:nvSpPr>
        <p:spPr>
          <a:xfrm>
            <a:off x="6948488" y="3316288"/>
            <a:ext cx="1885950" cy="400050"/>
          </a:xfrm>
          <a:prstGeom prst="rect">
            <a:avLst/>
          </a:prstGeom>
          <a:noFill/>
          <a:ln w="9525">
            <a:noFill/>
          </a:ln>
        </p:spPr>
        <p:txBody>
          <a:bodyPr anchor="t" anchorCtr="0">
            <a:spAutoFit/>
          </a:bodyPr>
          <a:p>
            <a:r>
              <a:rPr lang="en-US" altLang="zh-CN" sz="2000" dirty="0">
                <a:solidFill>
                  <a:schemeClr val="tx1"/>
                </a:solidFill>
                <a:latin typeface="宋体" panose="02010600030101010101" pitchFamily="2" charset="-122"/>
                <a:ea typeface="宋体" panose="02010600030101010101" pitchFamily="2" charset="-122"/>
              </a:rPr>
              <a:t>——</a:t>
            </a:r>
            <a:r>
              <a:rPr lang="zh-CN" altLang="zh-CN" sz="2000" dirty="0">
                <a:solidFill>
                  <a:schemeClr val="tx1"/>
                </a:solidFill>
                <a:latin typeface="宋体" panose="02010600030101010101" pitchFamily="2" charset="-122"/>
                <a:ea typeface="宋体" panose="02010600030101010101" pitchFamily="2" charset="-122"/>
              </a:rPr>
              <a:t>（</a:t>
            </a:r>
            <a:r>
              <a:rPr lang="en-US" altLang="zh-CN" sz="2000" dirty="0">
                <a:solidFill>
                  <a:schemeClr val="tx1"/>
                </a:solidFill>
                <a:latin typeface="宋体" panose="02010600030101010101" pitchFamily="2" charset="-122"/>
                <a:ea typeface="宋体" panose="02010600030101010101" pitchFamily="2" charset="-122"/>
              </a:rPr>
              <a:t>7.1a</a:t>
            </a:r>
            <a:r>
              <a:rPr lang="zh-CN" altLang="zh-CN" sz="2000" dirty="0">
                <a:solidFill>
                  <a:schemeClr val="tx1"/>
                </a:solidFill>
                <a:latin typeface="宋体" panose="02010600030101010101" pitchFamily="2" charset="-122"/>
                <a:ea typeface="宋体" panose="02010600030101010101" pitchFamily="2" charset="-122"/>
              </a:rPr>
              <a:t>）</a:t>
            </a:r>
            <a:endParaRPr lang="zh-CN" altLang="en-US" sz="2000" dirty="0">
              <a:solidFill>
                <a:schemeClr val="tx1"/>
              </a:solidFill>
              <a:latin typeface="宋体" panose="02010600030101010101" pitchFamily="2" charset="-122"/>
              <a:ea typeface="宋体" panose="02010600030101010101" pitchFamily="2" charset="-122"/>
            </a:endParaRPr>
          </a:p>
        </p:txBody>
      </p:sp>
      <p:sp>
        <p:nvSpPr>
          <p:cNvPr id="145422" name="Rectangle 34"/>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graphicFrame>
        <p:nvGraphicFramePr>
          <p:cNvPr id="145423" name="对象 12"/>
          <p:cNvGraphicFramePr>
            <a:graphicFrameLocks noChangeAspect="1"/>
          </p:cNvGraphicFramePr>
          <p:nvPr/>
        </p:nvGraphicFramePr>
        <p:xfrm>
          <a:off x="481013" y="3789363"/>
          <a:ext cx="2984500" cy="461962"/>
        </p:xfrm>
        <a:graphic>
          <a:graphicData uri="http://schemas.openxmlformats.org/presentationml/2006/ole">
            <mc:AlternateContent xmlns:mc="http://schemas.openxmlformats.org/markup-compatibility/2006">
              <mc:Choice xmlns:v="urn:schemas-microsoft-com:vml" Requires="v">
                <p:oleObj spid="_x0000_s3171" name="" r:id="rId7" imgW="1663700" imgH="254000" progId="Equation.DSMT4">
                  <p:embed/>
                </p:oleObj>
              </mc:Choice>
              <mc:Fallback>
                <p:oleObj name="" r:id="rId7" imgW="1663700" imgH="254000" progId="Equation.DSMT4">
                  <p:embed/>
                  <p:pic>
                    <p:nvPicPr>
                      <p:cNvPr id="0" name="图片 3170"/>
                      <p:cNvPicPr/>
                      <p:nvPr/>
                    </p:nvPicPr>
                    <p:blipFill>
                      <a:blip r:embed="rId8"/>
                      <a:stretch>
                        <a:fillRect/>
                      </a:stretch>
                    </p:blipFill>
                    <p:spPr>
                      <a:xfrm>
                        <a:off x="481013" y="3789363"/>
                        <a:ext cx="2984500" cy="461962"/>
                      </a:xfrm>
                      <a:prstGeom prst="rect">
                        <a:avLst/>
                      </a:prstGeom>
                      <a:noFill/>
                      <a:ln w="38100">
                        <a:noFill/>
                        <a:miter/>
                      </a:ln>
                    </p:spPr>
                  </p:pic>
                </p:oleObj>
              </mc:Fallback>
            </mc:AlternateContent>
          </a:graphicData>
        </a:graphic>
      </p:graphicFrame>
      <p:sp>
        <p:nvSpPr>
          <p:cNvPr id="145424" name="Rectangle 36"/>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graphicFrame>
        <p:nvGraphicFramePr>
          <p:cNvPr id="145425" name="对象 14"/>
          <p:cNvGraphicFramePr>
            <a:graphicFrameLocks noChangeAspect="1"/>
          </p:cNvGraphicFramePr>
          <p:nvPr/>
        </p:nvGraphicFramePr>
        <p:xfrm>
          <a:off x="611188" y="4418013"/>
          <a:ext cx="2520950" cy="306387"/>
        </p:xfrm>
        <a:graphic>
          <a:graphicData uri="http://schemas.openxmlformats.org/presentationml/2006/ole">
            <mc:AlternateContent xmlns:mc="http://schemas.openxmlformats.org/markup-compatibility/2006">
              <mc:Choice xmlns:v="urn:schemas-microsoft-com:vml" Requires="v">
                <p:oleObj spid="_x0000_s3169" name="" r:id="rId9" imgW="1790700" imgH="215900" progId="Equation.DSMT4">
                  <p:embed/>
                </p:oleObj>
              </mc:Choice>
              <mc:Fallback>
                <p:oleObj name="" r:id="rId9" imgW="1790700" imgH="215900" progId="Equation.DSMT4">
                  <p:embed/>
                  <p:pic>
                    <p:nvPicPr>
                      <p:cNvPr id="0" name="图片 3168"/>
                      <p:cNvPicPr/>
                      <p:nvPr/>
                    </p:nvPicPr>
                    <p:blipFill>
                      <a:blip r:embed="rId10"/>
                      <a:stretch>
                        <a:fillRect/>
                      </a:stretch>
                    </p:blipFill>
                    <p:spPr>
                      <a:xfrm>
                        <a:off x="611188" y="4418013"/>
                        <a:ext cx="2520950" cy="306387"/>
                      </a:xfrm>
                      <a:prstGeom prst="rect">
                        <a:avLst/>
                      </a:prstGeom>
                      <a:noFill/>
                      <a:ln w="38100">
                        <a:noFill/>
                        <a:miter/>
                      </a:ln>
                    </p:spPr>
                  </p:pic>
                </p:oleObj>
              </mc:Fallback>
            </mc:AlternateContent>
          </a:graphicData>
        </a:graphic>
      </p:graphicFrame>
      <p:sp>
        <p:nvSpPr>
          <p:cNvPr id="145426" name="TextBox 31"/>
          <p:cNvSpPr txBox="1"/>
          <p:nvPr/>
        </p:nvSpPr>
        <p:spPr>
          <a:xfrm>
            <a:off x="3851275" y="3821113"/>
            <a:ext cx="1887538" cy="400050"/>
          </a:xfrm>
          <a:prstGeom prst="rect">
            <a:avLst/>
          </a:prstGeom>
          <a:noFill/>
          <a:ln w="9525">
            <a:noFill/>
          </a:ln>
        </p:spPr>
        <p:txBody>
          <a:bodyPr anchor="t" anchorCtr="0">
            <a:spAutoFit/>
          </a:bodyPr>
          <a:p>
            <a:r>
              <a:rPr lang="en-US" altLang="zh-CN" sz="2000" dirty="0">
                <a:solidFill>
                  <a:schemeClr val="tx1"/>
                </a:solidFill>
                <a:latin typeface="宋体" panose="02010600030101010101" pitchFamily="2" charset="-122"/>
                <a:ea typeface="宋体" panose="02010600030101010101" pitchFamily="2" charset="-122"/>
              </a:rPr>
              <a:t>——</a:t>
            </a:r>
            <a:r>
              <a:rPr lang="zh-CN" altLang="zh-CN" sz="2000" dirty="0">
                <a:solidFill>
                  <a:schemeClr val="tx1"/>
                </a:solidFill>
                <a:latin typeface="宋体" panose="02010600030101010101" pitchFamily="2" charset="-122"/>
                <a:ea typeface="宋体" panose="02010600030101010101" pitchFamily="2" charset="-122"/>
              </a:rPr>
              <a:t>（</a:t>
            </a:r>
            <a:r>
              <a:rPr lang="en-US" altLang="zh-CN" sz="2000" dirty="0">
                <a:solidFill>
                  <a:schemeClr val="tx1"/>
                </a:solidFill>
                <a:latin typeface="宋体" panose="02010600030101010101" pitchFamily="2" charset="-122"/>
                <a:ea typeface="宋体" panose="02010600030101010101" pitchFamily="2" charset="-122"/>
              </a:rPr>
              <a:t>7.1b</a:t>
            </a:r>
            <a:r>
              <a:rPr lang="zh-CN" altLang="zh-CN" sz="2000" dirty="0">
                <a:solidFill>
                  <a:schemeClr val="tx1"/>
                </a:solidFill>
                <a:latin typeface="宋体" panose="02010600030101010101" pitchFamily="2" charset="-122"/>
                <a:ea typeface="宋体" panose="02010600030101010101" pitchFamily="2" charset="-122"/>
              </a:rPr>
              <a:t>）</a:t>
            </a:r>
            <a:endParaRPr lang="zh-CN" altLang="en-US" sz="2000" dirty="0">
              <a:solidFill>
                <a:schemeClr val="tx1"/>
              </a:solidFill>
              <a:latin typeface="宋体" panose="02010600030101010101" pitchFamily="2" charset="-122"/>
              <a:ea typeface="宋体" panose="02010600030101010101" pitchFamily="2" charset="-122"/>
            </a:endParaRPr>
          </a:p>
        </p:txBody>
      </p:sp>
      <p:sp>
        <p:nvSpPr>
          <p:cNvPr id="145427" name="TextBox 136196"/>
          <p:cNvSpPr txBox="1"/>
          <p:nvPr/>
        </p:nvSpPr>
        <p:spPr>
          <a:xfrm>
            <a:off x="323850" y="4797425"/>
            <a:ext cx="8510588" cy="1754188"/>
          </a:xfrm>
          <a:prstGeom prst="rect">
            <a:avLst/>
          </a:prstGeom>
          <a:noFill/>
          <a:ln w="9525">
            <a:noFill/>
          </a:ln>
        </p:spPr>
        <p:txBody>
          <a:bodyPr anchor="t" anchorCtr="0">
            <a:spAutoFit/>
          </a:bodyPr>
          <a:p>
            <a:pPr>
              <a:lnSpc>
                <a:spcPct val="150000"/>
              </a:lnSpc>
              <a:buSzTx/>
            </a:pPr>
            <a:r>
              <a:rPr lang="zh-CN" altLang="zh-CN" dirty="0">
                <a:solidFill>
                  <a:schemeClr val="tx1"/>
                </a:solidFill>
                <a:latin typeface="宋体" panose="02010600030101010101" pitchFamily="2" charset="-122"/>
                <a:ea typeface="宋体" panose="02010600030101010101" pitchFamily="2" charset="-122"/>
              </a:rPr>
              <a:t>其中，</a:t>
            </a:r>
            <a:r>
              <a:rPr lang="zh-CN" altLang="en-US" i="1" dirty="0">
                <a:solidFill>
                  <a:schemeClr val="tx1"/>
                </a:solidFill>
                <a:latin typeface="宋体" panose="02010600030101010101" pitchFamily="2" charset="-122"/>
                <a:ea typeface="宋体" panose="02010600030101010101" pitchFamily="2" charset="-122"/>
                <a:sym typeface="Symbol" panose="05050102010706020507"/>
              </a:rPr>
              <a:t></a:t>
            </a:r>
            <a:r>
              <a:rPr lang="en-US" altLang="zh-CN" dirty="0">
                <a:solidFill>
                  <a:schemeClr val="tx1"/>
                </a:solidFill>
                <a:latin typeface="宋体" panose="02010600030101010101" pitchFamily="2" charset="-122"/>
                <a:ea typeface="宋体" panose="02010600030101010101" pitchFamily="2" charset="-122"/>
              </a:rPr>
              <a:t> </a:t>
            </a:r>
            <a:r>
              <a:rPr lang="zh-CN" altLang="zh-CN" dirty="0">
                <a:solidFill>
                  <a:schemeClr val="tx1"/>
                </a:solidFill>
                <a:latin typeface="宋体" panose="02010600030101010101" pitchFamily="2" charset="-122"/>
                <a:ea typeface="宋体" panose="02010600030101010101" pitchFamily="2" charset="-122"/>
              </a:rPr>
              <a:t>是惯性权重因子。</a:t>
            </a:r>
            <a:r>
              <a:rPr lang="zh-CN" altLang="en-US" i="1" dirty="0">
                <a:solidFill>
                  <a:schemeClr val="tx1"/>
                </a:solidFill>
                <a:latin typeface="宋体" panose="02010600030101010101" pitchFamily="2" charset="-122"/>
                <a:ea typeface="宋体" panose="02010600030101010101" pitchFamily="2" charset="-122"/>
                <a:sym typeface="Symbol" panose="05050102010706020507"/>
              </a:rPr>
              <a:t></a:t>
            </a:r>
            <a:r>
              <a:rPr lang="en-US" altLang="zh-CN" baseline="-25000" dirty="0">
                <a:solidFill>
                  <a:schemeClr val="tx1"/>
                </a:solidFill>
                <a:latin typeface="宋体" panose="02010600030101010101" pitchFamily="2" charset="-122"/>
                <a:ea typeface="宋体" panose="02010600030101010101" pitchFamily="2" charset="-122"/>
                <a:sym typeface="Symbol" panose="05050102010706020507"/>
              </a:rPr>
              <a:t>1</a:t>
            </a:r>
            <a:r>
              <a:rPr lang="en-US" altLang="zh-CN" dirty="0">
                <a:solidFill>
                  <a:schemeClr val="tx1"/>
                </a:solidFill>
                <a:latin typeface="宋体" panose="02010600030101010101" pitchFamily="2" charset="-122"/>
                <a:ea typeface="宋体" panose="02010600030101010101" pitchFamily="2" charset="-122"/>
              </a:rPr>
              <a:t> </a:t>
            </a:r>
            <a:r>
              <a:rPr lang="zh-CN" altLang="zh-CN" dirty="0">
                <a:solidFill>
                  <a:schemeClr val="tx1"/>
                </a:solidFill>
                <a:latin typeface="宋体" panose="02010600030101010101" pitchFamily="2" charset="-122"/>
                <a:ea typeface="宋体" panose="02010600030101010101" pitchFamily="2" charset="-122"/>
              </a:rPr>
              <a:t>，</a:t>
            </a:r>
            <a:r>
              <a:rPr lang="zh-CN" altLang="en-US" i="1" dirty="0">
                <a:solidFill>
                  <a:schemeClr val="tx1"/>
                </a:solidFill>
                <a:latin typeface="宋体" panose="02010600030101010101" pitchFamily="2" charset="-122"/>
                <a:ea typeface="宋体" panose="02010600030101010101" pitchFamily="2" charset="-122"/>
                <a:sym typeface="Symbol" panose="05050102010706020507"/>
              </a:rPr>
              <a:t></a:t>
            </a:r>
            <a:r>
              <a:rPr lang="en-US" altLang="zh-CN" baseline="-25000" dirty="0">
                <a:solidFill>
                  <a:schemeClr val="tx1"/>
                </a:solidFill>
                <a:latin typeface="宋体" panose="02010600030101010101" pitchFamily="2" charset="-122"/>
                <a:ea typeface="宋体" panose="02010600030101010101" pitchFamily="2" charset="-122"/>
                <a:sym typeface="Symbol" panose="05050102010706020507"/>
              </a:rPr>
              <a:t>2</a:t>
            </a:r>
            <a:r>
              <a:rPr lang="en-US" altLang="zh-CN" dirty="0">
                <a:solidFill>
                  <a:schemeClr val="tx1"/>
                </a:solidFill>
                <a:latin typeface="宋体" panose="02010600030101010101" pitchFamily="2" charset="-122"/>
                <a:ea typeface="宋体" panose="02010600030101010101" pitchFamily="2" charset="-122"/>
              </a:rPr>
              <a:t> </a:t>
            </a:r>
            <a:r>
              <a:rPr lang="zh-CN" altLang="zh-CN" dirty="0">
                <a:solidFill>
                  <a:schemeClr val="tx1"/>
                </a:solidFill>
                <a:latin typeface="宋体" panose="02010600030101010101" pitchFamily="2" charset="-122"/>
                <a:ea typeface="宋体" panose="02010600030101010101" pitchFamily="2" charset="-122"/>
              </a:rPr>
              <a:t>是加速度常数，均为非负值。</a:t>
            </a:r>
            <a:r>
              <a:rPr lang="en-US" altLang="zh-CN" dirty="0">
                <a:solidFill>
                  <a:schemeClr val="tx1"/>
                </a:solidFill>
                <a:latin typeface="宋体" panose="02010600030101010101" pitchFamily="2" charset="-122"/>
                <a:ea typeface="宋体" panose="02010600030101010101" pitchFamily="2" charset="-122"/>
              </a:rPr>
              <a:t>       </a:t>
            </a:r>
            <a:r>
              <a:rPr lang="zh-CN" altLang="zh-CN" dirty="0">
                <a:solidFill>
                  <a:schemeClr val="tx1"/>
                </a:solidFill>
                <a:latin typeface="宋体" panose="02010600030101010101" pitchFamily="2" charset="-122"/>
                <a:ea typeface="宋体" panose="02010600030101010101" pitchFamily="2" charset="-122"/>
              </a:rPr>
              <a:t>和</a:t>
            </a:r>
            <a:r>
              <a:rPr lang="en-US" altLang="zh-CN" dirty="0">
                <a:solidFill>
                  <a:schemeClr val="tx1"/>
                </a:solidFill>
                <a:latin typeface="宋体" panose="02010600030101010101" pitchFamily="2" charset="-122"/>
                <a:ea typeface="宋体" panose="02010600030101010101" pitchFamily="2" charset="-122"/>
              </a:rPr>
              <a:t>         </a:t>
            </a:r>
            <a:r>
              <a:rPr lang="zh-CN" altLang="zh-CN" dirty="0">
                <a:solidFill>
                  <a:schemeClr val="tx1"/>
                </a:solidFill>
                <a:latin typeface="宋体" panose="02010600030101010101" pitchFamily="2" charset="-122"/>
                <a:ea typeface="宋体" panose="02010600030101010101" pitchFamily="2" charset="-122"/>
              </a:rPr>
              <a:t>为</a:t>
            </a:r>
            <a:r>
              <a:rPr lang="en-US" altLang="zh-CN" dirty="0">
                <a:solidFill>
                  <a:schemeClr val="tx1"/>
                </a:solidFill>
                <a:latin typeface="Times New Roman" panose="02020603050405020304" pitchFamily="18" charset="0"/>
                <a:ea typeface="宋体" panose="02010600030101010101" pitchFamily="2" charset="-122"/>
              </a:rPr>
              <a:t>[0, a</a:t>
            </a:r>
            <a:r>
              <a:rPr lang="en-US" altLang="zh-CN" baseline="-25000" dirty="0">
                <a:solidFill>
                  <a:schemeClr val="tx1"/>
                </a:solidFill>
                <a:latin typeface="Times New Roman" panose="02020603050405020304" pitchFamily="18" charset="0"/>
                <a:ea typeface="宋体" panose="02010600030101010101" pitchFamily="2" charset="-122"/>
              </a:rPr>
              <a:t>1</a:t>
            </a:r>
            <a:r>
              <a:rPr lang="en-US" altLang="zh-CN" dirty="0">
                <a:solidFill>
                  <a:schemeClr val="tx1"/>
                </a:solidFill>
                <a:latin typeface="Times New Roman" panose="02020603050405020304" pitchFamily="18" charset="0"/>
                <a:ea typeface="宋体" panose="02010600030101010101" pitchFamily="2" charset="-122"/>
              </a:rPr>
              <a:t>]</a:t>
            </a:r>
            <a:r>
              <a:rPr lang="zh-CN" altLang="zh-CN" dirty="0">
                <a:solidFill>
                  <a:schemeClr val="tx1"/>
                </a:solidFill>
                <a:latin typeface="Times New Roman" panose="02020603050405020304" pitchFamily="18" charset="0"/>
                <a:ea typeface="宋体" panose="02010600030101010101" pitchFamily="2" charset="-122"/>
              </a:rPr>
              <a:t>、</a:t>
            </a:r>
            <a:r>
              <a:rPr lang="en-US" altLang="zh-CN" dirty="0">
                <a:solidFill>
                  <a:schemeClr val="tx1"/>
                </a:solidFill>
                <a:latin typeface="Times New Roman" panose="02020603050405020304" pitchFamily="18" charset="0"/>
                <a:ea typeface="宋体" panose="02010600030101010101" pitchFamily="2" charset="-122"/>
              </a:rPr>
              <a:t>[0, a</a:t>
            </a:r>
            <a:r>
              <a:rPr lang="en-US" altLang="zh-CN" baseline="-25000" dirty="0">
                <a:solidFill>
                  <a:schemeClr val="tx1"/>
                </a:solidFill>
                <a:latin typeface="Times New Roman" panose="02020603050405020304" pitchFamily="18" charset="0"/>
                <a:ea typeface="宋体" panose="02010600030101010101" pitchFamily="2" charset="-122"/>
              </a:rPr>
              <a:t>2</a:t>
            </a:r>
            <a:r>
              <a:rPr lang="en-US" altLang="zh-CN" dirty="0">
                <a:solidFill>
                  <a:schemeClr val="tx1"/>
                </a:solidFill>
                <a:latin typeface="Times New Roman" panose="02020603050405020304" pitchFamily="18" charset="0"/>
                <a:ea typeface="宋体" panose="02010600030101010101" pitchFamily="2" charset="-122"/>
              </a:rPr>
              <a:t>]</a:t>
            </a:r>
            <a:r>
              <a:rPr lang="zh-CN" altLang="zh-CN" dirty="0">
                <a:solidFill>
                  <a:schemeClr val="tx1"/>
                </a:solidFill>
                <a:latin typeface="Times New Roman" panose="02020603050405020304" pitchFamily="18" charset="0"/>
                <a:ea typeface="宋体" panose="02010600030101010101" pitchFamily="2" charset="-122"/>
              </a:rPr>
              <a:t>范围内的具有均匀分布的随机数，</a:t>
            </a:r>
            <a:r>
              <a:rPr lang="en-US" altLang="zh-CN" dirty="0">
                <a:solidFill>
                  <a:schemeClr val="tx1"/>
                </a:solidFill>
                <a:latin typeface="Times New Roman" panose="02020603050405020304" pitchFamily="18" charset="0"/>
                <a:ea typeface="宋体" panose="02010600030101010101" pitchFamily="2" charset="-122"/>
              </a:rPr>
              <a:t>a</a:t>
            </a:r>
            <a:r>
              <a:rPr lang="en-US" altLang="zh-CN" baseline="-25000" dirty="0">
                <a:solidFill>
                  <a:schemeClr val="tx1"/>
                </a:solidFill>
                <a:latin typeface="Times New Roman" panose="02020603050405020304" pitchFamily="18" charset="0"/>
                <a:ea typeface="宋体" panose="02010600030101010101" pitchFamily="2" charset="-122"/>
              </a:rPr>
              <a:t>1</a:t>
            </a:r>
            <a:r>
              <a:rPr lang="en-US" altLang="zh-CN" dirty="0">
                <a:solidFill>
                  <a:schemeClr val="tx1"/>
                </a:solidFill>
                <a:latin typeface="Times New Roman" panose="02020603050405020304" pitchFamily="18" charset="0"/>
                <a:ea typeface="宋体" panose="02010600030101010101" pitchFamily="2" charset="-122"/>
              </a:rPr>
              <a:t> </a:t>
            </a:r>
            <a:r>
              <a:rPr lang="zh-CN" altLang="zh-CN" dirty="0">
                <a:solidFill>
                  <a:schemeClr val="tx1"/>
                </a:solidFill>
                <a:latin typeface="Times New Roman" panose="02020603050405020304" pitchFamily="18" charset="0"/>
                <a:ea typeface="宋体" panose="02010600030101010101" pitchFamily="2" charset="-122"/>
              </a:rPr>
              <a:t>与</a:t>
            </a:r>
            <a:r>
              <a:rPr lang="en-US" altLang="zh-CN" dirty="0">
                <a:solidFill>
                  <a:schemeClr val="tx1"/>
                </a:solidFill>
                <a:latin typeface="Times New Roman" panose="02020603050405020304" pitchFamily="18" charset="0"/>
                <a:ea typeface="宋体" panose="02010600030101010101" pitchFamily="2" charset="-122"/>
              </a:rPr>
              <a:t> a</a:t>
            </a:r>
            <a:r>
              <a:rPr lang="en-US" altLang="zh-CN" baseline="-25000" dirty="0">
                <a:solidFill>
                  <a:schemeClr val="tx1"/>
                </a:solidFill>
                <a:latin typeface="Times New Roman" panose="02020603050405020304" pitchFamily="18" charset="0"/>
                <a:ea typeface="宋体" panose="02010600030101010101" pitchFamily="2" charset="-122"/>
              </a:rPr>
              <a:t>2</a:t>
            </a:r>
            <a:r>
              <a:rPr lang="en-US" altLang="zh-CN" dirty="0">
                <a:solidFill>
                  <a:schemeClr val="tx1"/>
                </a:solidFill>
                <a:latin typeface="Times New Roman" panose="02020603050405020304" pitchFamily="18" charset="0"/>
                <a:ea typeface="宋体" panose="02010600030101010101" pitchFamily="2" charset="-122"/>
              </a:rPr>
              <a:t> </a:t>
            </a:r>
            <a:r>
              <a:rPr lang="zh-CN" altLang="zh-CN" dirty="0">
                <a:solidFill>
                  <a:schemeClr val="tx1"/>
                </a:solidFill>
                <a:latin typeface="Times New Roman" panose="02020603050405020304" pitchFamily="18" charset="0"/>
                <a:ea typeface="宋体" panose="02010600030101010101" pitchFamily="2" charset="-122"/>
              </a:rPr>
              <a:t>为相应的控制参数</a:t>
            </a:r>
            <a:r>
              <a:rPr lang="zh-CN" altLang="zh-CN" dirty="0">
                <a:solidFill>
                  <a:schemeClr val="tx1"/>
                </a:solidFill>
                <a:latin typeface="宋体" panose="02010600030101010101" pitchFamily="2" charset="-122"/>
                <a:ea typeface="宋体" panose="02010600030101010101" pitchFamily="2" charset="-122"/>
              </a:rPr>
              <a:t>。</a:t>
            </a:r>
            <a:endParaRPr lang="zh-CN" altLang="en-US" dirty="0">
              <a:solidFill>
                <a:schemeClr val="tx1"/>
              </a:solidFill>
              <a:latin typeface="宋体" panose="02010600030101010101" pitchFamily="2" charset="-122"/>
              <a:ea typeface="宋体" panose="02010600030101010101" pitchFamily="2" charset="-122"/>
            </a:endParaRPr>
          </a:p>
        </p:txBody>
      </p:sp>
      <p:sp>
        <p:nvSpPr>
          <p:cNvPr id="145428" name="Rectangle 57"/>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graphicFrame>
        <p:nvGraphicFramePr>
          <p:cNvPr id="145429" name="对象 136198"/>
          <p:cNvGraphicFramePr>
            <a:graphicFrameLocks noChangeAspect="1"/>
          </p:cNvGraphicFramePr>
          <p:nvPr/>
        </p:nvGraphicFramePr>
        <p:xfrm>
          <a:off x="827088" y="5494338"/>
          <a:ext cx="1320800" cy="422275"/>
        </p:xfrm>
        <a:graphic>
          <a:graphicData uri="http://schemas.openxmlformats.org/presentationml/2006/ole">
            <mc:AlternateContent xmlns:mc="http://schemas.openxmlformats.org/markup-compatibility/2006">
              <mc:Choice xmlns:v="urn:schemas-microsoft-com:vml" Requires="v">
                <p:oleObj spid="_x0000_s3173" name="" r:id="rId11" imgW="711200" imgH="228600" progId="Equation.DSMT4">
                  <p:embed/>
                </p:oleObj>
              </mc:Choice>
              <mc:Fallback>
                <p:oleObj name="" r:id="rId11" imgW="711200" imgH="228600" progId="Equation.DSMT4">
                  <p:embed/>
                  <p:pic>
                    <p:nvPicPr>
                      <p:cNvPr id="0" name="图片 3172"/>
                      <p:cNvPicPr/>
                      <p:nvPr/>
                    </p:nvPicPr>
                    <p:blipFill>
                      <a:blip r:embed="rId12"/>
                      <a:stretch>
                        <a:fillRect/>
                      </a:stretch>
                    </p:blipFill>
                    <p:spPr>
                      <a:xfrm>
                        <a:off x="827088" y="5494338"/>
                        <a:ext cx="1320800" cy="422275"/>
                      </a:xfrm>
                      <a:prstGeom prst="rect">
                        <a:avLst/>
                      </a:prstGeom>
                      <a:noFill/>
                      <a:ln w="38100">
                        <a:noFill/>
                        <a:miter/>
                      </a:ln>
                    </p:spPr>
                  </p:pic>
                </p:oleObj>
              </mc:Fallback>
            </mc:AlternateContent>
          </a:graphicData>
        </a:graphic>
      </p:graphicFrame>
      <p:sp>
        <p:nvSpPr>
          <p:cNvPr id="145430" name="Rectangle 59"/>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graphicFrame>
        <p:nvGraphicFramePr>
          <p:cNvPr id="145431" name="对象 136200"/>
          <p:cNvGraphicFramePr>
            <a:graphicFrameLocks noChangeAspect="1"/>
          </p:cNvGraphicFramePr>
          <p:nvPr/>
        </p:nvGraphicFramePr>
        <p:xfrm>
          <a:off x="2387600" y="5516563"/>
          <a:ext cx="1392238" cy="439737"/>
        </p:xfrm>
        <a:graphic>
          <a:graphicData uri="http://schemas.openxmlformats.org/presentationml/2006/ole">
            <mc:AlternateContent xmlns:mc="http://schemas.openxmlformats.org/markup-compatibility/2006">
              <mc:Choice xmlns:v="urn:schemas-microsoft-com:vml" Requires="v">
                <p:oleObj spid="_x0000_s3172" name="" r:id="rId13" imgW="723900" imgH="228600" progId="Equation.DSMT4">
                  <p:embed/>
                </p:oleObj>
              </mc:Choice>
              <mc:Fallback>
                <p:oleObj name="" r:id="rId13" imgW="723900" imgH="228600" progId="Equation.DSMT4">
                  <p:embed/>
                  <p:pic>
                    <p:nvPicPr>
                      <p:cNvPr id="0" name="图片 3171"/>
                      <p:cNvPicPr/>
                      <p:nvPr/>
                    </p:nvPicPr>
                    <p:blipFill>
                      <a:blip r:embed="rId14"/>
                      <a:stretch>
                        <a:fillRect/>
                      </a:stretch>
                    </p:blipFill>
                    <p:spPr>
                      <a:xfrm>
                        <a:off x="2387600" y="5516563"/>
                        <a:ext cx="1392238" cy="439737"/>
                      </a:xfrm>
                      <a:prstGeom prst="rect">
                        <a:avLst/>
                      </a:prstGeom>
                      <a:noFill/>
                      <a:ln w="38100">
                        <a:noFill/>
                        <a:miter/>
                      </a:ln>
                    </p:spPr>
                  </p:pic>
                </p:oleObj>
              </mc:Fallback>
            </mc:AlternateContent>
          </a:graphicData>
        </a:graphic>
      </p:graphicFrame>
    </p:spTree>
  </p:cSld>
  <p:clrMapOvr>
    <a:masterClrMapping/>
  </p:clrMapOvr>
  <p:transition>
    <p:random/>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6433"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146434" name="Rectangle 2"/>
          <p:cNvSpPr>
            <a:spLocks noGrp="1"/>
          </p:cNvSpPr>
          <p:nvPr>
            <p:ph type="title"/>
          </p:nvPr>
        </p:nvSpPr>
        <p:spPr>
          <a:xfrm>
            <a:off x="0" y="0"/>
            <a:ext cx="9144000" cy="692150"/>
          </a:xfrm>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49" charset="-122"/>
              </a:rPr>
              <a:t> 6</a:t>
            </a:r>
            <a:r>
              <a:rPr lang="en-US" altLang="zh-CN" sz="3600" dirty="0">
                <a:latin typeface="Times New Roman" panose="02020603050405020304" pitchFamily="18" charset="0"/>
                <a:ea typeface="黑体" panose="02010609060101010101" pitchFamily="49" charset="-122"/>
              </a:rPr>
              <a:t>.6.1  </a:t>
            </a:r>
            <a:r>
              <a:rPr lang="zh-CN" altLang="en-US" sz="3600" dirty="0">
                <a:latin typeface="Times New Roman" panose="02020603050405020304" pitchFamily="18" charset="0"/>
                <a:ea typeface="黑体" panose="02010609060101010101" pitchFamily="49" charset="-122"/>
              </a:rPr>
              <a:t>粒子群优化算法的基本原理</a:t>
            </a:r>
            <a:r>
              <a:rPr lang="zh-CN" altLang="en-US" sz="3200" dirty="0"/>
              <a:t> </a:t>
            </a:r>
            <a:endParaRPr lang="zh-CN" altLang="en-US" sz="3200" dirty="0"/>
          </a:p>
        </p:txBody>
      </p:sp>
      <p:sp>
        <p:nvSpPr>
          <p:cNvPr id="146435" name="Rectangle 24"/>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46436" name="Rectangle 26"/>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46437" name="Rectangle 30"/>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graphicFrame>
        <p:nvGraphicFramePr>
          <p:cNvPr id="146438" name="对象 7"/>
          <p:cNvGraphicFramePr>
            <a:graphicFrameLocks noChangeAspect="1"/>
          </p:cNvGraphicFramePr>
          <p:nvPr/>
        </p:nvGraphicFramePr>
        <p:xfrm>
          <a:off x="276225" y="928688"/>
          <a:ext cx="8867775" cy="479425"/>
        </p:xfrm>
        <a:graphic>
          <a:graphicData uri="http://schemas.openxmlformats.org/presentationml/2006/ole">
            <mc:AlternateContent xmlns:mc="http://schemas.openxmlformats.org/markup-compatibility/2006">
              <mc:Choice xmlns:v="urn:schemas-microsoft-com:vml" Requires="v">
                <p:oleObj spid="_x0000_s3174" name="" r:id="rId1" imgW="5067300" imgH="279400" progId="Equation.DSMT4">
                  <p:embed/>
                </p:oleObj>
              </mc:Choice>
              <mc:Fallback>
                <p:oleObj name="" r:id="rId1" imgW="5067300" imgH="279400" progId="Equation.DSMT4">
                  <p:embed/>
                  <p:pic>
                    <p:nvPicPr>
                      <p:cNvPr id="0" name="图片 3173"/>
                      <p:cNvPicPr/>
                      <p:nvPr/>
                    </p:nvPicPr>
                    <p:blipFill>
                      <a:blip r:embed="rId2"/>
                      <a:stretch>
                        <a:fillRect/>
                      </a:stretch>
                    </p:blipFill>
                    <p:spPr>
                      <a:xfrm>
                        <a:off x="276225" y="928688"/>
                        <a:ext cx="8867775" cy="479425"/>
                      </a:xfrm>
                      <a:prstGeom prst="rect">
                        <a:avLst/>
                      </a:prstGeom>
                      <a:noFill/>
                      <a:ln w="38100">
                        <a:noFill/>
                        <a:miter/>
                      </a:ln>
                    </p:spPr>
                  </p:pic>
                </p:oleObj>
              </mc:Fallback>
            </mc:AlternateContent>
          </a:graphicData>
        </a:graphic>
      </p:graphicFrame>
      <p:sp>
        <p:nvSpPr>
          <p:cNvPr id="146439" name="TextBox 9"/>
          <p:cNvSpPr txBox="1"/>
          <p:nvPr/>
        </p:nvSpPr>
        <p:spPr>
          <a:xfrm>
            <a:off x="7072313" y="1366838"/>
            <a:ext cx="1885950" cy="400050"/>
          </a:xfrm>
          <a:prstGeom prst="rect">
            <a:avLst/>
          </a:prstGeom>
          <a:noFill/>
          <a:ln w="9525">
            <a:noFill/>
          </a:ln>
        </p:spPr>
        <p:txBody>
          <a:bodyPr anchor="t" anchorCtr="0">
            <a:spAutoFit/>
          </a:bodyPr>
          <a:p>
            <a:r>
              <a:rPr lang="en-US" altLang="zh-CN" sz="2000" dirty="0">
                <a:solidFill>
                  <a:schemeClr val="tx1"/>
                </a:solidFill>
                <a:latin typeface="宋体" panose="02010600030101010101" pitchFamily="2" charset="-122"/>
                <a:ea typeface="宋体" panose="02010600030101010101" pitchFamily="2" charset="-122"/>
              </a:rPr>
              <a:t>——</a:t>
            </a:r>
            <a:r>
              <a:rPr lang="zh-CN" altLang="zh-CN" sz="2000" dirty="0">
                <a:solidFill>
                  <a:schemeClr val="tx1"/>
                </a:solidFill>
                <a:latin typeface="宋体" panose="02010600030101010101" pitchFamily="2" charset="-122"/>
                <a:ea typeface="宋体" panose="02010600030101010101" pitchFamily="2" charset="-122"/>
              </a:rPr>
              <a:t>（</a:t>
            </a:r>
            <a:r>
              <a:rPr lang="en-US" altLang="zh-CN" sz="2000" dirty="0">
                <a:solidFill>
                  <a:schemeClr val="tx1"/>
                </a:solidFill>
                <a:latin typeface="宋体" panose="02010600030101010101" pitchFamily="2" charset="-122"/>
                <a:ea typeface="宋体" panose="02010600030101010101" pitchFamily="2" charset="-122"/>
              </a:rPr>
              <a:t>7.1a</a:t>
            </a:r>
            <a:r>
              <a:rPr lang="zh-CN" altLang="zh-CN" sz="2000" dirty="0">
                <a:solidFill>
                  <a:schemeClr val="tx1"/>
                </a:solidFill>
                <a:latin typeface="宋体" panose="02010600030101010101" pitchFamily="2" charset="-122"/>
                <a:ea typeface="宋体" panose="02010600030101010101" pitchFamily="2" charset="-122"/>
              </a:rPr>
              <a:t>）</a:t>
            </a:r>
            <a:endParaRPr lang="zh-CN" altLang="en-US" sz="2000" dirty="0">
              <a:solidFill>
                <a:schemeClr val="tx1"/>
              </a:solidFill>
              <a:latin typeface="宋体" panose="02010600030101010101" pitchFamily="2" charset="-122"/>
              <a:ea typeface="宋体" panose="02010600030101010101" pitchFamily="2" charset="-122"/>
            </a:endParaRPr>
          </a:p>
        </p:txBody>
      </p:sp>
      <p:sp>
        <p:nvSpPr>
          <p:cNvPr id="146440" name="Rectangle 34"/>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46441" name="Rectangle 36"/>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46442" name="Rectangle 57"/>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46443" name="Rectangle 59"/>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3" name="Rectangle 3"/>
          <p:cNvSpPr txBox="1">
            <a:spLocks noChangeArrowheads="1"/>
          </p:cNvSpPr>
          <p:nvPr/>
        </p:nvSpPr>
        <p:spPr bwMode="auto">
          <a:xfrm>
            <a:off x="214313" y="1643063"/>
            <a:ext cx="8640763" cy="3757613"/>
          </a:xfrm>
          <a:prstGeom prst="rect">
            <a:avLst/>
          </a:prstGeom>
          <a:noFill/>
          <a:ln w="9525">
            <a:noFill/>
            <a:miter lim="800000"/>
          </a:ln>
        </p:spPr>
        <p:txBody>
          <a:bodyPr/>
          <a:lstStyle/>
          <a:p>
            <a:pPr marL="469900" marR="0" indent="-469900" algn="just" defTabSz="914400">
              <a:lnSpc>
                <a:spcPct val="140000"/>
              </a:lnSpc>
              <a:spcBef>
                <a:spcPct val="20000"/>
              </a:spcBef>
              <a:buClr>
                <a:schemeClr val="accent2"/>
              </a:buClr>
              <a:buSzTx/>
              <a:buFont typeface="Wingdings" panose="05000000000000000000" pitchFamily="2" charset="2"/>
              <a:buChar char="o"/>
              <a:defRPr/>
            </a:pPr>
            <a:r>
              <a:rPr kumimoji="1" lang="zh-CN" altLang="en-US" sz="2800" b="1" kern="0" cap="none" spc="0" normalizeH="0" baseline="0" noProof="0" dirty="0">
                <a:solidFill>
                  <a:schemeClr val="tx1"/>
                </a:solidFill>
                <a:latin typeface="宋体" panose="02010600030101010101" pitchFamily="2" charset="-122"/>
                <a:ea typeface="+mn-ea"/>
                <a:cs typeface="+mn-cs"/>
              </a:rPr>
              <a:t>式</a:t>
            </a:r>
            <a:r>
              <a:rPr kumimoji="1" lang="en-US" altLang="en-US" sz="2800" b="1" kern="0" cap="none" spc="0" normalizeH="0" baseline="0" noProof="0" dirty="0">
                <a:solidFill>
                  <a:schemeClr val="tx1"/>
                </a:solidFill>
                <a:latin typeface="宋体" panose="02010600030101010101" pitchFamily="2" charset="-122"/>
                <a:ea typeface="+mn-ea"/>
                <a:cs typeface="+mn-cs"/>
              </a:rPr>
              <a:t>(7.1a)</a:t>
            </a:r>
            <a:r>
              <a:rPr kumimoji="1" lang="zh-CN" altLang="en-US" sz="2800" b="1" kern="0" cap="none" spc="0" normalizeH="0" baseline="0" noProof="0" dirty="0">
                <a:solidFill>
                  <a:schemeClr val="tx1"/>
                </a:solidFill>
                <a:latin typeface="宋体" panose="02010600030101010101" pitchFamily="2" charset="-122"/>
                <a:ea typeface="+mn-ea"/>
                <a:cs typeface="+mn-cs"/>
              </a:rPr>
              <a:t>右边的第</a:t>
            </a:r>
            <a:r>
              <a:rPr kumimoji="1" lang="en-US" altLang="zh-CN" sz="2800" b="1" kern="0" cap="none" spc="0" normalizeH="0" baseline="0" noProof="0" dirty="0">
                <a:solidFill>
                  <a:schemeClr val="tx1"/>
                </a:solidFill>
                <a:latin typeface="宋体" panose="02010600030101010101" pitchFamily="2" charset="-122"/>
                <a:ea typeface="+mn-ea"/>
                <a:cs typeface="+mn-cs"/>
              </a:rPr>
              <a:t>1</a:t>
            </a:r>
            <a:r>
              <a:rPr kumimoji="1" lang="zh-CN" altLang="en-US" sz="2800" b="1" kern="0" cap="none" spc="0" normalizeH="0" baseline="0" noProof="0" dirty="0">
                <a:solidFill>
                  <a:schemeClr val="tx1"/>
                </a:solidFill>
                <a:latin typeface="宋体" panose="02010600030101010101" pitchFamily="2" charset="-122"/>
                <a:ea typeface="+mn-ea"/>
                <a:cs typeface="+mn-cs"/>
              </a:rPr>
              <a:t>部分是粒子在前一时刻的速度；</a:t>
            </a:r>
            <a:endParaRPr kumimoji="1" lang="en-US" altLang="zh-CN" sz="2800" b="1" kern="0" cap="none" spc="0" normalizeH="0" baseline="0" noProof="0" dirty="0">
              <a:solidFill>
                <a:schemeClr val="tx1"/>
              </a:solidFill>
              <a:latin typeface="宋体" panose="02010600030101010101" pitchFamily="2" charset="-122"/>
              <a:ea typeface="+mn-ea"/>
              <a:cs typeface="+mn-cs"/>
            </a:endParaRPr>
          </a:p>
          <a:p>
            <a:pPr marL="469900" marR="0" indent="-469900" algn="just" defTabSz="914400">
              <a:lnSpc>
                <a:spcPct val="140000"/>
              </a:lnSpc>
              <a:spcBef>
                <a:spcPct val="20000"/>
              </a:spcBef>
              <a:buClr>
                <a:schemeClr val="accent2"/>
              </a:buClr>
              <a:buSzTx/>
              <a:buFont typeface="Wingdings" panose="05000000000000000000" pitchFamily="2" charset="2"/>
              <a:buChar char="o"/>
              <a:defRPr/>
            </a:pPr>
            <a:r>
              <a:rPr kumimoji="1" lang="zh-CN" altLang="en-US" sz="2800" b="1" kern="0" cap="none" spc="0" normalizeH="0" baseline="0" noProof="0" dirty="0">
                <a:solidFill>
                  <a:schemeClr val="tx1"/>
                </a:solidFill>
                <a:latin typeface="宋体" panose="02010600030101010101" pitchFamily="2" charset="-122"/>
                <a:ea typeface="+mn-ea"/>
                <a:cs typeface="+mn-cs"/>
              </a:rPr>
              <a:t>第</a:t>
            </a:r>
            <a:r>
              <a:rPr kumimoji="1" lang="en-US" altLang="en-US" sz="2800" b="1" kern="0" cap="none" spc="0" normalizeH="0" baseline="0" noProof="0" dirty="0">
                <a:solidFill>
                  <a:schemeClr val="tx1"/>
                </a:solidFill>
                <a:latin typeface="宋体" panose="02010600030101010101" pitchFamily="2" charset="-122"/>
                <a:ea typeface="+mn-ea"/>
                <a:cs typeface="+mn-cs"/>
              </a:rPr>
              <a:t>2</a:t>
            </a:r>
            <a:r>
              <a:rPr kumimoji="1" lang="zh-CN" altLang="en-US" sz="2800" b="1" kern="0" cap="none" spc="0" normalizeH="0" baseline="0" noProof="0" dirty="0">
                <a:solidFill>
                  <a:schemeClr val="tx1"/>
                </a:solidFill>
                <a:latin typeface="宋体" panose="02010600030101010101" pitchFamily="2" charset="-122"/>
                <a:ea typeface="+mn-ea"/>
                <a:cs typeface="+mn-cs"/>
              </a:rPr>
              <a:t>部分为个体</a:t>
            </a:r>
            <a:r>
              <a:rPr kumimoji="1" lang="en-US" altLang="en-US" sz="2800" b="1" kern="0" cap="none" spc="0" normalizeH="0" baseline="0" noProof="0" dirty="0">
                <a:solidFill>
                  <a:schemeClr val="tx1"/>
                </a:solidFill>
                <a:latin typeface="宋体" panose="02010600030101010101" pitchFamily="2" charset="-122"/>
                <a:ea typeface="+mn-ea"/>
                <a:cs typeface="+mn-cs"/>
              </a:rPr>
              <a:t>“</a:t>
            </a:r>
            <a:r>
              <a:rPr kumimoji="1" lang="zh-CN" altLang="en-US" sz="2800" b="1" kern="0" cap="none" spc="0" normalizeH="0" baseline="0" noProof="0" dirty="0">
                <a:solidFill>
                  <a:schemeClr val="tx1"/>
                </a:solidFill>
                <a:latin typeface="宋体" panose="02010600030101010101" pitchFamily="2" charset="-122"/>
                <a:ea typeface="+mn-ea"/>
                <a:cs typeface="+mn-cs"/>
              </a:rPr>
              <a:t>认知</a:t>
            </a:r>
            <a:r>
              <a:rPr kumimoji="1" lang="en-US" altLang="en-US" sz="2800" b="1" kern="0" cap="none" spc="0" normalizeH="0" baseline="0" noProof="0" dirty="0">
                <a:solidFill>
                  <a:schemeClr val="tx1"/>
                </a:solidFill>
                <a:latin typeface="宋体" panose="02010600030101010101" pitchFamily="2" charset="-122"/>
                <a:ea typeface="+mn-ea"/>
                <a:cs typeface="+mn-cs"/>
              </a:rPr>
              <a:t>”</a:t>
            </a:r>
            <a:r>
              <a:rPr kumimoji="1" lang="zh-CN" altLang="en-US" sz="2800" b="1" kern="0" cap="none" spc="0" normalizeH="0" baseline="0" noProof="0" dirty="0">
                <a:solidFill>
                  <a:schemeClr val="tx1"/>
                </a:solidFill>
                <a:latin typeface="宋体" panose="02010600030101010101" pitchFamily="2" charset="-122"/>
                <a:ea typeface="+mn-ea"/>
                <a:cs typeface="+mn-cs"/>
              </a:rPr>
              <a:t>分量，表示粒子本身的思考，将现有的位置和曾经经历过的最优位置相比。</a:t>
            </a:r>
            <a:endParaRPr kumimoji="1" lang="en-US" altLang="zh-CN" sz="2800" b="1" kern="0" cap="none" spc="0" normalizeH="0" baseline="0" noProof="0" dirty="0">
              <a:solidFill>
                <a:schemeClr val="tx1"/>
              </a:solidFill>
              <a:latin typeface="宋体" panose="02010600030101010101" pitchFamily="2" charset="-122"/>
              <a:ea typeface="+mn-ea"/>
              <a:cs typeface="+mn-cs"/>
            </a:endParaRPr>
          </a:p>
          <a:p>
            <a:pPr marL="469900" marR="0" indent="-469900" algn="just" defTabSz="914400">
              <a:lnSpc>
                <a:spcPct val="140000"/>
              </a:lnSpc>
              <a:spcBef>
                <a:spcPct val="20000"/>
              </a:spcBef>
              <a:buClr>
                <a:schemeClr val="accent2"/>
              </a:buClr>
              <a:buSzTx/>
              <a:buFont typeface="Wingdings" panose="05000000000000000000" pitchFamily="2" charset="2"/>
              <a:buChar char="o"/>
              <a:defRPr/>
            </a:pPr>
            <a:r>
              <a:rPr kumimoji="1" lang="zh-CN" altLang="en-US" sz="2800" b="1" kern="0" cap="none" spc="0" normalizeH="0" baseline="0" noProof="0" dirty="0">
                <a:solidFill>
                  <a:schemeClr val="tx1"/>
                </a:solidFill>
                <a:latin typeface="宋体" panose="02010600030101010101" pitchFamily="2" charset="-122"/>
                <a:ea typeface="+mn-ea"/>
                <a:cs typeface="+mn-cs"/>
              </a:rPr>
              <a:t>第</a:t>
            </a:r>
            <a:r>
              <a:rPr kumimoji="1" lang="en-US" altLang="en-US" sz="2800" b="1" kern="0" cap="none" spc="0" normalizeH="0" baseline="0" noProof="0" dirty="0">
                <a:solidFill>
                  <a:schemeClr val="tx1"/>
                </a:solidFill>
                <a:latin typeface="宋体" panose="02010600030101010101" pitchFamily="2" charset="-122"/>
                <a:ea typeface="+mn-ea"/>
                <a:cs typeface="+mn-cs"/>
              </a:rPr>
              <a:t>3</a:t>
            </a:r>
            <a:r>
              <a:rPr kumimoji="1" lang="zh-CN" altLang="en-US" sz="2800" b="1" kern="0" cap="none" spc="0" normalizeH="0" baseline="0" noProof="0" dirty="0">
                <a:solidFill>
                  <a:schemeClr val="tx1"/>
                </a:solidFill>
                <a:latin typeface="宋体" panose="02010600030101010101" pitchFamily="2" charset="-122"/>
                <a:ea typeface="+mn-ea"/>
                <a:cs typeface="+mn-cs"/>
              </a:rPr>
              <a:t>部分是群体</a:t>
            </a:r>
            <a:r>
              <a:rPr kumimoji="1" lang="en-US" altLang="en-US" sz="2800" b="1" kern="0" cap="none" spc="0" normalizeH="0" baseline="0" noProof="0" dirty="0">
                <a:solidFill>
                  <a:schemeClr val="tx1"/>
                </a:solidFill>
                <a:latin typeface="宋体" panose="02010600030101010101" pitchFamily="2" charset="-122"/>
                <a:ea typeface="+mn-ea"/>
                <a:cs typeface="+mn-cs"/>
              </a:rPr>
              <a:t>“</a:t>
            </a:r>
            <a:r>
              <a:rPr kumimoji="1" lang="zh-CN" altLang="en-US" sz="2800" b="1" kern="0" cap="none" spc="0" normalizeH="0" baseline="0" noProof="0" dirty="0">
                <a:solidFill>
                  <a:schemeClr val="tx1"/>
                </a:solidFill>
                <a:latin typeface="宋体" panose="02010600030101010101" pitchFamily="2" charset="-122"/>
                <a:ea typeface="+mn-ea"/>
                <a:cs typeface="+mn-cs"/>
              </a:rPr>
              <a:t>社会</a:t>
            </a:r>
            <a:r>
              <a:rPr kumimoji="1" lang="en-US" altLang="en-US" sz="2800" b="1" kern="0" cap="none" spc="0" normalizeH="0" baseline="0" noProof="0" dirty="0">
                <a:solidFill>
                  <a:schemeClr val="tx1"/>
                </a:solidFill>
                <a:latin typeface="宋体" panose="02010600030101010101" pitchFamily="2" charset="-122"/>
                <a:ea typeface="+mn-ea"/>
                <a:cs typeface="+mn-cs"/>
              </a:rPr>
              <a:t>(social)”</a:t>
            </a:r>
            <a:r>
              <a:rPr kumimoji="1" lang="zh-CN" altLang="en-US" sz="2800" b="1" kern="0" cap="none" spc="0" normalizeH="0" baseline="0" noProof="0" dirty="0">
                <a:solidFill>
                  <a:schemeClr val="tx1"/>
                </a:solidFill>
                <a:latin typeface="宋体" panose="02010600030101010101" pitchFamily="2" charset="-122"/>
                <a:ea typeface="+mn-ea"/>
                <a:cs typeface="+mn-cs"/>
              </a:rPr>
              <a:t>分量，表示粒子间的信息共享与相互合作。</a:t>
            </a:r>
            <a:endParaRPr kumimoji="1" lang="en-US" altLang="zh-CN" sz="2800" b="1" kern="0" cap="none" spc="0" normalizeH="0" baseline="0" noProof="0" dirty="0">
              <a:solidFill>
                <a:schemeClr val="tx1"/>
              </a:solidFill>
              <a:latin typeface="宋体" panose="02010600030101010101" pitchFamily="2" charset="-122"/>
              <a:ea typeface="+mn-ea"/>
              <a:cs typeface="+mn-cs"/>
            </a:endParaRPr>
          </a:p>
          <a:p>
            <a:pPr marL="469900" marR="0" indent="-469900" algn="just" defTabSz="914400">
              <a:lnSpc>
                <a:spcPct val="140000"/>
              </a:lnSpc>
              <a:spcBef>
                <a:spcPct val="20000"/>
              </a:spcBef>
              <a:buClr>
                <a:schemeClr val="accent2"/>
              </a:buClr>
              <a:buSzTx/>
              <a:buFont typeface="Wingdings" panose="05000000000000000000" pitchFamily="2" charset="2"/>
              <a:buChar char="o"/>
              <a:defRPr/>
            </a:pPr>
            <a:r>
              <a:rPr kumimoji="0" lang="zh-CN" altLang="en-US" sz="2800" i="1" kern="1200" cap="none" spc="0" normalizeH="0" baseline="0" noProof="0" dirty="0">
                <a:solidFill>
                  <a:schemeClr val="tx1"/>
                </a:solidFill>
                <a:latin typeface="+mn-ea"/>
                <a:ea typeface="宋体" panose="02010600030101010101" pitchFamily="2" charset="-122"/>
                <a:cs typeface="Times New Roman" panose="02020603050405020304" pitchFamily="18" charset="0"/>
                <a:sym typeface="Symbol" panose="05050102010706020507"/>
              </a:rPr>
              <a:t></a:t>
            </a:r>
            <a:r>
              <a:rPr kumimoji="0" lang="en-US" altLang="zh-CN" sz="2800" kern="1200" cap="none" spc="0" normalizeH="0" baseline="-25000" noProof="0" dirty="0">
                <a:solidFill>
                  <a:schemeClr val="tx1"/>
                </a:solidFill>
                <a:latin typeface="+mn-ea"/>
                <a:ea typeface="宋体" panose="02010600030101010101" pitchFamily="2" charset="-122"/>
                <a:cs typeface="Times New Roman" panose="02020603050405020304" pitchFamily="18" charset="0"/>
                <a:sym typeface="Symbol" panose="05050102010706020507"/>
              </a:rPr>
              <a:t>1</a:t>
            </a:r>
            <a:r>
              <a:rPr kumimoji="0" lang="en-US" altLang="zh-CN" sz="2800" kern="1200" cap="none" spc="0" normalizeH="0" baseline="0" noProof="0" dirty="0">
                <a:solidFill>
                  <a:schemeClr val="tx1"/>
                </a:solidFill>
                <a:latin typeface="+mn-ea"/>
                <a:ea typeface="宋体" panose="02010600030101010101" pitchFamily="2" charset="-122"/>
                <a:cs typeface="Times New Roman" panose="02020603050405020304" pitchFamily="18" charset="0"/>
              </a:rPr>
              <a:t> </a:t>
            </a:r>
            <a:r>
              <a:rPr kumimoji="0" lang="zh-CN" altLang="zh-CN" sz="2800" kern="1200" cap="none" spc="0" normalizeH="0" baseline="0" noProof="0" dirty="0">
                <a:solidFill>
                  <a:schemeClr val="tx1"/>
                </a:solidFill>
                <a:latin typeface="+mn-ea"/>
                <a:ea typeface="宋体" panose="02010600030101010101" pitchFamily="2" charset="-122"/>
                <a:cs typeface="Times New Roman" panose="02020603050405020304" pitchFamily="18" charset="0"/>
              </a:rPr>
              <a:t>，</a:t>
            </a:r>
            <a:r>
              <a:rPr kumimoji="0" lang="zh-CN" altLang="en-US" sz="2800" i="1" kern="1200" cap="none" spc="0" normalizeH="0" baseline="0" noProof="0" dirty="0">
                <a:solidFill>
                  <a:schemeClr val="tx1"/>
                </a:solidFill>
                <a:latin typeface="+mn-ea"/>
                <a:ea typeface="宋体" panose="02010600030101010101" pitchFamily="2" charset="-122"/>
                <a:cs typeface="Times New Roman" panose="02020603050405020304" pitchFamily="18" charset="0"/>
                <a:sym typeface="Symbol" panose="05050102010706020507"/>
              </a:rPr>
              <a:t></a:t>
            </a:r>
            <a:r>
              <a:rPr kumimoji="0" lang="en-US" altLang="zh-CN" sz="2800" kern="1200" cap="none" spc="0" normalizeH="0" baseline="-25000" noProof="0" dirty="0">
                <a:solidFill>
                  <a:schemeClr val="tx1"/>
                </a:solidFill>
                <a:latin typeface="+mn-ea"/>
                <a:ea typeface="宋体" panose="02010600030101010101" pitchFamily="2" charset="-122"/>
                <a:cs typeface="Times New Roman" panose="02020603050405020304" pitchFamily="18" charset="0"/>
                <a:sym typeface="Symbol" panose="05050102010706020507"/>
              </a:rPr>
              <a:t>2</a:t>
            </a:r>
            <a:r>
              <a:rPr kumimoji="1" lang="en-US" altLang="en-US" sz="2800" b="1" kern="0" cap="none" spc="0" normalizeH="0" baseline="0" noProof="0" dirty="0">
                <a:solidFill>
                  <a:schemeClr val="tx1"/>
                </a:solidFill>
                <a:latin typeface="宋体" panose="02010600030101010101" pitchFamily="2" charset="-122"/>
                <a:ea typeface="+mn-ea"/>
                <a:cs typeface="+mn-cs"/>
              </a:rPr>
              <a:t>分别控制个体认知分量和群体社会分量相对贡献的学习率。</a:t>
            </a:r>
            <a:endParaRPr kumimoji="1" lang="en-US" altLang="en-US" sz="2800" b="1" kern="0" cap="none" spc="0" normalizeH="0" baseline="0" noProof="0" dirty="0">
              <a:solidFill>
                <a:schemeClr val="tx1"/>
              </a:solidFill>
              <a:latin typeface="宋体" panose="02010600030101010101" pitchFamily="2" charset="-122"/>
              <a:ea typeface="+mn-ea"/>
              <a:cs typeface="+mn-cs"/>
            </a:endParaRPr>
          </a:p>
          <a:p>
            <a:pPr marL="469900" marR="0" indent="-469900" algn="just" defTabSz="914400">
              <a:lnSpc>
                <a:spcPct val="140000"/>
              </a:lnSpc>
              <a:spcBef>
                <a:spcPct val="20000"/>
              </a:spcBef>
              <a:buClr>
                <a:schemeClr val="accent2"/>
              </a:buClr>
              <a:buSzTx/>
              <a:buFont typeface="Wingdings" panose="05000000000000000000" pitchFamily="2" charset="2"/>
              <a:buChar char="o"/>
              <a:defRPr/>
            </a:pPr>
            <a:r>
              <a:rPr kumimoji="1" lang="zh-CN" altLang="en-US" sz="2800" b="1" kern="0" cap="none" spc="0" normalizeH="0" baseline="0" noProof="0" dirty="0">
                <a:solidFill>
                  <a:schemeClr val="tx1"/>
                </a:solidFill>
                <a:latin typeface="宋体" panose="02010600030101010101" pitchFamily="2" charset="-122"/>
                <a:ea typeface="+mn-ea"/>
                <a:cs typeface="+mn-cs"/>
              </a:rPr>
              <a:t>随机系数</a:t>
            </a:r>
            <a:r>
              <a:rPr kumimoji="1" lang="en-US" altLang="en-US" sz="2800" b="1" kern="0" cap="none" spc="0" normalizeH="0" baseline="0" noProof="0" dirty="0" err="1">
                <a:solidFill>
                  <a:schemeClr val="tx1"/>
                </a:solidFill>
                <a:latin typeface="宋体" panose="02010600030101010101" pitchFamily="2" charset="-122"/>
                <a:ea typeface="+mn-ea"/>
                <a:cs typeface="+mn-cs"/>
              </a:rPr>
              <a:t>增加搜索方向的随机性和算法多样性</a:t>
            </a:r>
            <a:r>
              <a:rPr kumimoji="1" lang="en-US" altLang="en-US" sz="2800" b="1" kern="0" cap="none" spc="0" normalizeH="0" baseline="0" noProof="0" dirty="0">
                <a:solidFill>
                  <a:schemeClr val="tx1"/>
                </a:solidFill>
                <a:latin typeface="宋体" panose="02010600030101010101" pitchFamily="2" charset="-122"/>
                <a:ea typeface="+mn-ea"/>
                <a:cs typeface="+mn-cs"/>
              </a:rPr>
              <a:t>。</a:t>
            </a:r>
            <a:endParaRPr kumimoji="1" lang="en-US" altLang="zh-CN" sz="2800" b="1" kern="0" cap="none" spc="0" normalizeH="0" baseline="0" noProof="0" dirty="0">
              <a:solidFill>
                <a:schemeClr val="tx1"/>
              </a:solidFill>
              <a:latin typeface="宋体" panose="02010600030101010101" pitchFamily="2" charset="-122"/>
              <a:ea typeface="+mn-ea"/>
              <a:cs typeface="+mn-cs"/>
            </a:endParaRPr>
          </a:p>
          <a:p>
            <a:pPr marR="0" algn="just" defTabSz="914400">
              <a:lnSpc>
                <a:spcPct val="140000"/>
              </a:lnSpc>
              <a:spcBef>
                <a:spcPct val="20000"/>
              </a:spcBef>
              <a:buClr>
                <a:schemeClr val="accent2"/>
              </a:buClr>
              <a:buSzTx/>
              <a:buFont typeface="Wingdings" panose="05000000000000000000" pitchFamily="2" charset="2"/>
              <a:defRPr/>
            </a:pPr>
            <a:endParaRPr kumimoji="0" lang="en-US" altLang="zh-CN" kern="1200" cap="none" spc="0" normalizeH="0" baseline="0" noProof="0" dirty="0">
              <a:solidFill>
                <a:schemeClr val="tx1"/>
              </a:solidFill>
              <a:latin typeface="Times New Roman" panose="02020603050405020304" pitchFamily="18" charset="0"/>
              <a:ea typeface="+mn-ea"/>
              <a:cs typeface="+mn-cs"/>
            </a:endParaRPr>
          </a:p>
        </p:txBody>
      </p:sp>
      <p:sp>
        <p:nvSpPr>
          <p:cNvPr id="146445" name="Rectangle 10"/>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graphicFrame>
        <p:nvGraphicFramePr>
          <p:cNvPr id="146446" name="Object 9"/>
          <p:cNvGraphicFramePr/>
          <p:nvPr/>
        </p:nvGraphicFramePr>
        <p:xfrm>
          <a:off x="0" y="0"/>
          <a:ext cx="168275" cy="228600"/>
        </p:xfrm>
        <a:graphic>
          <a:graphicData uri="http://schemas.openxmlformats.org/presentationml/2006/ole">
            <mc:AlternateContent xmlns:mc="http://schemas.openxmlformats.org/markup-compatibility/2006">
              <mc:Choice xmlns:v="urn:schemas-microsoft-com:vml" Requires="v">
                <p:oleObj spid="_x0000_s3175" name="" r:id="rId3" imgW="165100" imgH="228600" progId="Equation.3">
                  <p:embed/>
                </p:oleObj>
              </mc:Choice>
              <mc:Fallback>
                <p:oleObj name="" r:id="rId3" imgW="165100" imgH="228600" progId="Equation.3">
                  <p:embed/>
                  <p:pic>
                    <p:nvPicPr>
                      <p:cNvPr id="0" name="图片 3174"/>
                      <p:cNvPicPr/>
                      <p:nvPr/>
                    </p:nvPicPr>
                    <p:blipFill>
                      <a:blip r:embed="rId4"/>
                      <a:stretch>
                        <a:fillRect/>
                      </a:stretch>
                    </p:blipFill>
                    <p:spPr>
                      <a:xfrm>
                        <a:off x="0" y="0"/>
                        <a:ext cx="168275" cy="228600"/>
                      </a:xfrm>
                      <a:prstGeom prst="rect">
                        <a:avLst/>
                      </a:prstGeom>
                      <a:noFill/>
                      <a:ln w="38100">
                        <a:noFill/>
                        <a:miter/>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3">
                                            <p:txEl>
                                              <p:charRg st="0" end="27"/>
                                            </p:txEl>
                                          </p:spTgt>
                                        </p:tgtEl>
                                        <p:attrNameLst>
                                          <p:attrName>style.visibility</p:attrName>
                                        </p:attrNameLst>
                                      </p:cBhvr>
                                      <p:to>
                                        <p:strVal val="visible"/>
                                      </p:to>
                                    </p:set>
                                    <p:anim calcmode="lin" valueType="num">
                                      <p:cBhvr additive="base">
                                        <p:cTn id="7" dur="500" fill="hold"/>
                                        <p:tgtEl>
                                          <p:spTgt spid="23">
                                            <p:txEl>
                                              <p:charRg st="0" end="27"/>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3">
                                            <p:txEl>
                                              <p:charRg st="0" end="27"/>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3">
                                            <p:txEl>
                                              <p:charRg st="27" end="72"/>
                                            </p:txEl>
                                          </p:spTgt>
                                        </p:tgtEl>
                                        <p:attrNameLst>
                                          <p:attrName>style.visibility</p:attrName>
                                        </p:attrNameLst>
                                      </p:cBhvr>
                                      <p:to>
                                        <p:strVal val="visible"/>
                                      </p:to>
                                    </p:set>
                                    <p:anim calcmode="lin" valueType="num">
                                      <p:cBhvr additive="base">
                                        <p:cTn id="11" dur="500" fill="hold"/>
                                        <p:tgtEl>
                                          <p:spTgt spid="23">
                                            <p:txEl>
                                              <p:charRg st="27" end="72"/>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3">
                                            <p:txEl>
                                              <p:charRg st="27" end="72"/>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3">
                                            <p:txEl>
                                              <p:charRg st="72" end="111"/>
                                            </p:txEl>
                                          </p:spTgt>
                                        </p:tgtEl>
                                        <p:attrNameLst>
                                          <p:attrName>style.visibility</p:attrName>
                                        </p:attrNameLst>
                                      </p:cBhvr>
                                      <p:to>
                                        <p:strVal val="visible"/>
                                      </p:to>
                                    </p:set>
                                    <p:anim calcmode="lin" valueType="num">
                                      <p:cBhvr additive="base">
                                        <p:cTn id="15" dur="500" fill="hold"/>
                                        <p:tgtEl>
                                          <p:spTgt spid="23">
                                            <p:txEl>
                                              <p:charRg st="72" end="111"/>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3">
                                            <p:txEl>
                                              <p:charRg st="72" end="111"/>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3">
                                            <p:txEl>
                                              <p:charRg st="111" end="144"/>
                                            </p:txEl>
                                          </p:spTgt>
                                        </p:tgtEl>
                                        <p:attrNameLst>
                                          <p:attrName>style.visibility</p:attrName>
                                        </p:attrNameLst>
                                      </p:cBhvr>
                                      <p:to>
                                        <p:strVal val="visible"/>
                                      </p:to>
                                    </p:set>
                                    <p:anim calcmode="lin" valueType="num">
                                      <p:cBhvr additive="base">
                                        <p:cTn id="19" dur="500" fill="hold"/>
                                        <p:tgtEl>
                                          <p:spTgt spid="23">
                                            <p:txEl>
                                              <p:charRg st="111" end="14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3">
                                            <p:txEl>
                                              <p:charRg st="111" end="144"/>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23">
                                            <p:txEl>
                                              <p:charRg st="144" end="166"/>
                                            </p:txEl>
                                          </p:spTgt>
                                        </p:tgtEl>
                                        <p:attrNameLst>
                                          <p:attrName>style.visibility</p:attrName>
                                        </p:attrNameLst>
                                      </p:cBhvr>
                                      <p:to>
                                        <p:strVal val="visible"/>
                                      </p:to>
                                    </p:set>
                                    <p:anim calcmode="lin" valueType="num">
                                      <p:cBhvr additive="base">
                                        <p:cTn id="23" dur="500" fill="hold"/>
                                        <p:tgtEl>
                                          <p:spTgt spid="23">
                                            <p:txEl>
                                              <p:charRg st="144" end="166"/>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23">
                                            <p:txEl>
                                              <p:charRg st="144" end="16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7457"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147458" name="Rectangle 2"/>
          <p:cNvSpPr>
            <a:spLocks noGrp="1"/>
          </p:cNvSpPr>
          <p:nvPr>
            <p:ph type="title"/>
          </p:nvPr>
        </p:nvSpPr>
        <p:spPr/>
        <p:txBody>
          <a:bodyPr vert="horz" wrap="square" lIns="91440" tIns="45720" rIns="91440" bIns="45720" anchor="b" anchorCtr="0"/>
          <a:p>
            <a:pPr eaLnBrk="1" hangingPunct="1"/>
            <a:r>
              <a:rPr lang="en-US" altLang="zh-CN" sz="3600" dirty="0">
                <a:latin typeface="Times New Roman" panose="02020603050405020304" pitchFamily="18" charset="0"/>
                <a:ea typeface="黑体" panose="02010609060101010101" pitchFamily="49" charset="-122"/>
              </a:rPr>
              <a:t>6.6.1  </a:t>
            </a:r>
            <a:r>
              <a:rPr lang="zh-CN" altLang="en-US" sz="3600" dirty="0">
                <a:latin typeface="Times New Roman" panose="02020603050405020304" pitchFamily="18" charset="0"/>
                <a:ea typeface="黑体" panose="02010609060101010101" pitchFamily="49" charset="-122"/>
              </a:rPr>
              <a:t>粒子群优化算法的基本原理</a:t>
            </a:r>
            <a:r>
              <a:rPr lang="zh-CN" altLang="en-US" sz="3200" dirty="0"/>
              <a:t> </a:t>
            </a:r>
            <a:endParaRPr lang="zh-CN" altLang="en-US" sz="3200" dirty="0"/>
          </a:p>
        </p:txBody>
      </p:sp>
      <p:sp>
        <p:nvSpPr>
          <p:cNvPr id="147459" name="Rectangle 3"/>
          <p:cNvSpPr>
            <a:spLocks noGrp="1"/>
          </p:cNvSpPr>
          <p:nvPr>
            <p:ph idx="1"/>
          </p:nvPr>
        </p:nvSpPr>
        <p:spPr>
          <a:xfrm>
            <a:off x="323850" y="901700"/>
            <a:ext cx="8569325" cy="1447800"/>
          </a:xfrm>
        </p:spPr>
        <p:txBody>
          <a:bodyPr vert="horz" wrap="square" lIns="91440" tIns="45720" rIns="91440" bIns="45720" anchor="t" anchorCtr="0"/>
          <a:p>
            <a:pPr marL="609600" indent="-609600" eaLnBrk="1" hangingPunct="1">
              <a:buClr>
                <a:schemeClr val="tx1"/>
              </a:buClr>
              <a:buFontTx/>
              <a:buNone/>
            </a:pPr>
            <a:r>
              <a:rPr lang="en-US" altLang="zh-CN" sz="2800" b="1" dirty="0">
                <a:latin typeface="Times New Roman" panose="02020603050405020304" pitchFamily="18" charset="0"/>
              </a:rPr>
              <a:t>  </a:t>
            </a:r>
            <a:r>
              <a:rPr lang="zh-CN" altLang="en-US" sz="2800" b="1" dirty="0">
                <a:latin typeface="Times New Roman" panose="02020603050405020304" pitchFamily="18" charset="0"/>
              </a:rPr>
              <a:t>基于学习率    ， ，</a:t>
            </a:r>
            <a:endParaRPr lang="en-US" altLang="zh-CN" sz="2800" b="1" dirty="0">
              <a:latin typeface="Times New Roman" panose="02020603050405020304" pitchFamily="18" charset="0"/>
            </a:endParaRPr>
          </a:p>
          <a:p>
            <a:pPr marL="609600" indent="-609600" eaLnBrk="1" hangingPunct="1">
              <a:buClr>
                <a:schemeClr val="tx1"/>
              </a:buClr>
              <a:buFontTx/>
              <a:buNone/>
            </a:pPr>
            <a:r>
              <a:rPr lang="en-US" altLang="zh-CN" sz="2800" b="1" dirty="0">
                <a:latin typeface="Times New Roman" panose="02020603050405020304" pitchFamily="18" charset="0"/>
              </a:rPr>
              <a:t>  </a:t>
            </a:r>
            <a:r>
              <a:rPr lang="en-US" altLang="zh-CN" sz="2600" b="1" dirty="0">
                <a:latin typeface="Times New Roman" panose="02020603050405020304" pitchFamily="18" charset="0"/>
              </a:rPr>
              <a:t>Kennedy</a:t>
            </a:r>
            <a:r>
              <a:rPr lang="zh-CN" altLang="en-US" sz="2600" b="1" dirty="0">
                <a:latin typeface="Times New Roman" panose="02020603050405020304" pitchFamily="18" charset="0"/>
              </a:rPr>
              <a:t>给出以下</a:t>
            </a:r>
            <a:r>
              <a:rPr lang="en-US" altLang="zh-CN" sz="2600" b="1" dirty="0">
                <a:latin typeface="Times New Roman" panose="02020603050405020304" pitchFamily="18" charset="0"/>
              </a:rPr>
              <a:t>4</a:t>
            </a:r>
            <a:r>
              <a:rPr lang="zh-CN" altLang="en-US" sz="2600" b="1" dirty="0">
                <a:latin typeface="Times New Roman" panose="02020603050405020304" pitchFamily="18" charset="0"/>
              </a:rPr>
              <a:t>种类型的</a:t>
            </a:r>
            <a:r>
              <a:rPr lang="en-US" altLang="zh-CN" sz="2600" b="1" dirty="0">
                <a:latin typeface="Times New Roman" panose="02020603050405020304" pitchFamily="18" charset="0"/>
              </a:rPr>
              <a:t>PSO</a:t>
            </a:r>
            <a:r>
              <a:rPr lang="zh-CN" altLang="en-US" sz="2600" b="1" dirty="0">
                <a:latin typeface="Times New Roman" panose="02020603050405020304" pitchFamily="18" charset="0"/>
              </a:rPr>
              <a:t>模型：</a:t>
            </a:r>
            <a:endParaRPr lang="zh-CN" altLang="en-US" sz="2600" b="1" dirty="0">
              <a:latin typeface="Times New Roman" panose="02020603050405020304" pitchFamily="18" charset="0"/>
              <a:ea typeface="Times New Roman" panose="02020603050405020304" pitchFamily="18" charset="0"/>
            </a:endParaRPr>
          </a:p>
        </p:txBody>
      </p:sp>
      <p:sp>
        <p:nvSpPr>
          <p:cNvPr id="147460" name="Text Box 4"/>
          <p:cNvSpPr txBox="1"/>
          <p:nvPr/>
        </p:nvSpPr>
        <p:spPr>
          <a:xfrm>
            <a:off x="533400" y="2244725"/>
            <a:ext cx="8229600" cy="536575"/>
          </a:xfrm>
          <a:prstGeom prst="rect">
            <a:avLst/>
          </a:prstGeom>
          <a:solidFill>
            <a:srgbClr val="FFFFFF"/>
          </a:solidFill>
          <a:ln w="9525" cap="flat" cmpd="sng">
            <a:solidFill>
              <a:srgbClr val="808080"/>
            </a:solidFill>
            <a:prstDash val="solid"/>
            <a:miter/>
            <a:headEnd type="none" w="med" len="med"/>
            <a:tailEnd type="none" w="med" len="med"/>
          </a:ln>
        </p:spPr>
        <p:txBody>
          <a:bodyPr anchor="b" anchorCtr="0">
            <a:spAutoFit/>
          </a:bodyPr>
          <a:p>
            <a:pPr algn="just">
              <a:lnSpc>
                <a:spcPct val="120000"/>
              </a:lnSpc>
              <a:spcBef>
                <a:spcPct val="50000"/>
              </a:spcBef>
              <a:buClr>
                <a:srgbClr val="0000FF"/>
              </a:buClr>
              <a:buFont typeface="Wingdings" panose="05000000000000000000" pitchFamily="2" charset="2"/>
              <a:buChar char="§"/>
            </a:pPr>
            <a:r>
              <a:rPr lang="zh-CN" altLang="en-US" b="1" dirty="0">
                <a:solidFill>
                  <a:schemeClr val="accent2"/>
                </a:solidFill>
                <a:latin typeface="宋体" panose="02010600030101010101" pitchFamily="2" charset="-122"/>
                <a:ea typeface="宋体" panose="02010600030101010101" pitchFamily="2" charset="-122"/>
              </a:rPr>
              <a:t>若 </a:t>
            </a:r>
            <a:r>
              <a:rPr lang="zh-CN" altLang="en-US" b="1" i="1" dirty="0">
                <a:solidFill>
                  <a:schemeClr val="accent2"/>
                </a:solidFill>
                <a:latin typeface="宋体" panose="02010600030101010101" pitchFamily="2" charset="-122"/>
                <a:ea typeface="宋体" panose="02010600030101010101" pitchFamily="2" charset="-122"/>
                <a:sym typeface="Symbol" panose="05050102010706020507" pitchFamily="18" charset="2"/>
              </a:rPr>
              <a:t></a:t>
            </a:r>
            <a:r>
              <a:rPr lang="en-US" altLang="zh-CN" b="1" baseline="-25000" dirty="0">
                <a:solidFill>
                  <a:schemeClr val="accent2"/>
                </a:solidFill>
                <a:latin typeface="宋体" panose="02010600030101010101" pitchFamily="2" charset="-122"/>
                <a:ea typeface="宋体" panose="02010600030101010101" pitchFamily="2" charset="-122"/>
                <a:sym typeface="Symbol" panose="05050102010706020507" pitchFamily="18" charset="2"/>
              </a:rPr>
              <a:t>1 </a:t>
            </a:r>
            <a:r>
              <a:rPr lang="en-US" altLang="zh-CN" b="1" dirty="0">
                <a:solidFill>
                  <a:schemeClr val="accent2"/>
                </a:solidFill>
                <a:latin typeface="宋体" panose="02010600030101010101" pitchFamily="2" charset="-122"/>
                <a:ea typeface="宋体" panose="02010600030101010101" pitchFamily="2" charset="-122"/>
              </a:rPr>
              <a:t>&gt; 0</a:t>
            </a:r>
            <a:r>
              <a:rPr lang="zh-CN" altLang="en-US" b="1" dirty="0">
                <a:solidFill>
                  <a:schemeClr val="accent2"/>
                </a:solidFill>
                <a:latin typeface="宋体" panose="02010600030101010101" pitchFamily="2" charset="-122"/>
                <a:ea typeface="宋体" panose="02010600030101010101" pitchFamily="2" charset="-122"/>
              </a:rPr>
              <a:t>，</a:t>
            </a:r>
            <a:r>
              <a:rPr lang="zh-CN" altLang="en-US" b="1" i="1" dirty="0">
                <a:solidFill>
                  <a:schemeClr val="accent2"/>
                </a:solidFill>
                <a:latin typeface="宋体" panose="02010600030101010101" pitchFamily="2" charset="-122"/>
                <a:ea typeface="宋体" panose="02010600030101010101" pitchFamily="2" charset="-122"/>
                <a:sym typeface="Symbol" panose="05050102010706020507" pitchFamily="18" charset="2"/>
              </a:rPr>
              <a:t></a:t>
            </a:r>
            <a:r>
              <a:rPr lang="en-US" altLang="zh-CN" b="1" baseline="-25000" dirty="0">
                <a:solidFill>
                  <a:schemeClr val="accent2"/>
                </a:solidFill>
                <a:latin typeface="宋体" panose="02010600030101010101" pitchFamily="2" charset="-122"/>
                <a:ea typeface="宋体" panose="02010600030101010101" pitchFamily="2" charset="-122"/>
                <a:sym typeface="Symbol" panose="05050102010706020507" pitchFamily="18" charset="2"/>
              </a:rPr>
              <a:t>2 </a:t>
            </a:r>
            <a:r>
              <a:rPr lang="en-US" altLang="zh-CN" b="1" dirty="0">
                <a:solidFill>
                  <a:schemeClr val="accent2"/>
                </a:solidFill>
                <a:latin typeface="宋体" panose="02010600030101010101" pitchFamily="2" charset="-122"/>
                <a:ea typeface="宋体" panose="02010600030101010101" pitchFamily="2" charset="-122"/>
              </a:rPr>
              <a:t>&gt; 0</a:t>
            </a:r>
            <a:r>
              <a:rPr lang="zh-CN" altLang="en-US" dirty="0">
                <a:solidFill>
                  <a:schemeClr val="tx1"/>
                </a:solidFill>
                <a:latin typeface="宋体" panose="02010600030101010101" pitchFamily="2" charset="-122"/>
                <a:ea typeface="宋体" panose="02010600030101010101" pitchFamily="2" charset="-122"/>
              </a:rPr>
              <a:t>，则称该算法为</a:t>
            </a:r>
            <a:r>
              <a:rPr lang="en-US" altLang="zh-CN" dirty="0">
                <a:solidFill>
                  <a:schemeClr val="tx1"/>
                </a:solidFill>
                <a:latin typeface="宋体" panose="02010600030101010101" pitchFamily="2" charset="-122"/>
                <a:ea typeface="宋体" panose="02010600030101010101" pitchFamily="2" charset="-122"/>
              </a:rPr>
              <a:t>PSO</a:t>
            </a:r>
            <a:r>
              <a:rPr lang="zh-CN" altLang="en-US" dirty="0">
                <a:solidFill>
                  <a:schemeClr val="tx1"/>
                </a:solidFill>
                <a:latin typeface="宋体" panose="02010600030101010101" pitchFamily="2" charset="-122"/>
                <a:ea typeface="宋体" panose="02010600030101010101" pitchFamily="2" charset="-122"/>
              </a:rPr>
              <a:t>全模型。</a:t>
            </a:r>
            <a:endParaRPr lang="zh-CN" altLang="en-US" dirty="0">
              <a:solidFill>
                <a:schemeClr val="tx1"/>
              </a:solidFill>
              <a:latin typeface="宋体" panose="02010600030101010101" pitchFamily="2" charset="-122"/>
              <a:ea typeface="宋体" panose="02010600030101010101" pitchFamily="2" charset="-122"/>
            </a:endParaRPr>
          </a:p>
        </p:txBody>
      </p:sp>
      <p:sp>
        <p:nvSpPr>
          <p:cNvPr id="147461" name="Rectangle 15"/>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graphicFrame>
        <p:nvGraphicFramePr>
          <p:cNvPr id="147462" name="对象 2"/>
          <p:cNvGraphicFramePr>
            <a:graphicFrameLocks noChangeAspect="1"/>
          </p:cNvGraphicFramePr>
          <p:nvPr/>
        </p:nvGraphicFramePr>
        <p:xfrm>
          <a:off x="2411413" y="908050"/>
          <a:ext cx="360362" cy="509588"/>
        </p:xfrm>
        <a:graphic>
          <a:graphicData uri="http://schemas.openxmlformats.org/presentationml/2006/ole">
            <mc:AlternateContent xmlns:mc="http://schemas.openxmlformats.org/markup-compatibility/2006">
              <mc:Choice xmlns:v="urn:schemas-microsoft-com:vml" Requires="v">
                <p:oleObj spid="_x0000_s3176" name="" r:id="rId1" imgW="165100" imgH="228600" progId="Equation.DSMT4">
                  <p:embed/>
                </p:oleObj>
              </mc:Choice>
              <mc:Fallback>
                <p:oleObj name="" r:id="rId1" imgW="165100" imgH="228600" progId="Equation.DSMT4">
                  <p:embed/>
                  <p:pic>
                    <p:nvPicPr>
                      <p:cNvPr id="0" name="图片 3175"/>
                      <p:cNvPicPr/>
                      <p:nvPr/>
                    </p:nvPicPr>
                    <p:blipFill>
                      <a:blip r:embed="rId2"/>
                      <a:stretch>
                        <a:fillRect/>
                      </a:stretch>
                    </p:blipFill>
                    <p:spPr>
                      <a:xfrm>
                        <a:off x="2411413" y="908050"/>
                        <a:ext cx="360362" cy="509588"/>
                      </a:xfrm>
                      <a:prstGeom prst="rect">
                        <a:avLst/>
                      </a:prstGeom>
                      <a:noFill/>
                      <a:ln w="38100">
                        <a:noFill/>
                        <a:miter/>
                      </a:ln>
                    </p:spPr>
                  </p:pic>
                </p:oleObj>
              </mc:Fallback>
            </mc:AlternateContent>
          </a:graphicData>
        </a:graphic>
      </p:graphicFrame>
      <p:sp>
        <p:nvSpPr>
          <p:cNvPr id="147463" name="Rectangle 17"/>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graphicFrame>
        <p:nvGraphicFramePr>
          <p:cNvPr id="147464" name="对象 4"/>
          <p:cNvGraphicFramePr>
            <a:graphicFrameLocks noChangeAspect="1"/>
          </p:cNvGraphicFramePr>
          <p:nvPr/>
        </p:nvGraphicFramePr>
        <p:xfrm>
          <a:off x="2843213" y="908050"/>
          <a:ext cx="360362" cy="546100"/>
        </p:xfrm>
        <a:graphic>
          <a:graphicData uri="http://schemas.openxmlformats.org/presentationml/2006/ole">
            <mc:AlternateContent xmlns:mc="http://schemas.openxmlformats.org/markup-compatibility/2006">
              <mc:Choice xmlns:v="urn:schemas-microsoft-com:vml" Requires="v">
                <p:oleObj spid="_x0000_s3177" name="" r:id="rId3" imgW="177800" imgH="228600" progId="Equation.DSMT4">
                  <p:embed/>
                </p:oleObj>
              </mc:Choice>
              <mc:Fallback>
                <p:oleObj name="" r:id="rId3" imgW="177800" imgH="228600" progId="Equation.DSMT4">
                  <p:embed/>
                  <p:pic>
                    <p:nvPicPr>
                      <p:cNvPr id="0" name="图片 3176"/>
                      <p:cNvPicPr/>
                      <p:nvPr/>
                    </p:nvPicPr>
                    <p:blipFill>
                      <a:blip r:embed="rId4"/>
                      <a:stretch>
                        <a:fillRect/>
                      </a:stretch>
                    </p:blipFill>
                    <p:spPr>
                      <a:xfrm>
                        <a:off x="2843213" y="908050"/>
                        <a:ext cx="360362" cy="546100"/>
                      </a:xfrm>
                      <a:prstGeom prst="rect">
                        <a:avLst/>
                      </a:prstGeom>
                      <a:noFill/>
                      <a:ln w="38100">
                        <a:noFill/>
                        <a:miter/>
                      </a:ln>
                    </p:spPr>
                  </p:pic>
                </p:oleObj>
              </mc:Fallback>
            </mc:AlternateContent>
          </a:graphicData>
        </a:graphic>
      </p:graphicFrame>
      <p:sp>
        <p:nvSpPr>
          <p:cNvPr id="147465" name="Text Box 4"/>
          <p:cNvSpPr txBox="1"/>
          <p:nvPr/>
        </p:nvSpPr>
        <p:spPr>
          <a:xfrm>
            <a:off x="539750" y="3181350"/>
            <a:ext cx="8229600" cy="534988"/>
          </a:xfrm>
          <a:prstGeom prst="rect">
            <a:avLst/>
          </a:prstGeom>
          <a:solidFill>
            <a:srgbClr val="FFFFFF"/>
          </a:solidFill>
          <a:ln w="9525" cap="flat" cmpd="sng">
            <a:solidFill>
              <a:srgbClr val="808080"/>
            </a:solidFill>
            <a:prstDash val="solid"/>
            <a:miter/>
            <a:headEnd type="none" w="med" len="med"/>
            <a:tailEnd type="none" w="med" len="med"/>
          </a:ln>
        </p:spPr>
        <p:txBody>
          <a:bodyPr anchor="b" anchorCtr="0">
            <a:spAutoFit/>
          </a:bodyPr>
          <a:p>
            <a:pPr algn="just">
              <a:lnSpc>
                <a:spcPct val="120000"/>
              </a:lnSpc>
              <a:spcBef>
                <a:spcPct val="50000"/>
              </a:spcBef>
              <a:buClr>
                <a:srgbClr val="0000FF"/>
              </a:buClr>
              <a:buFont typeface="Wingdings" panose="05000000000000000000" pitchFamily="2" charset="2"/>
              <a:buChar char="§"/>
            </a:pPr>
            <a:r>
              <a:rPr lang="zh-CN" altLang="en-US" b="1" dirty="0">
                <a:solidFill>
                  <a:schemeClr val="accent2"/>
                </a:solidFill>
                <a:latin typeface="宋体" panose="02010600030101010101" pitchFamily="2" charset="-122"/>
                <a:ea typeface="宋体" panose="02010600030101010101" pitchFamily="2" charset="-122"/>
              </a:rPr>
              <a:t>若 </a:t>
            </a:r>
            <a:r>
              <a:rPr lang="zh-CN" altLang="en-US" b="1" i="1" dirty="0">
                <a:solidFill>
                  <a:schemeClr val="accent2"/>
                </a:solidFill>
                <a:latin typeface="宋体" panose="02010600030101010101" pitchFamily="2" charset="-122"/>
                <a:ea typeface="宋体" panose="02010600030101010101" pitchFamily="2" charset="-122"/>
                <a:sym typeface="Symbol" panose="05050102010706020507" pitchFamily="18" charset="2"/>
              </a:rPr>
              <a:t></a:t>
            </a:r>
            <a:r>
              <a:rPr lang="en-US" altLang="zh-CN" b="1" baseline="-25000" dirty="0">
                <a:solidFill>
                  <a:schemeClr val="accent2"/>
                </a:solidFill>
                <a:latin typeface="宋体" panose="02010600030101010101" pitchFamily="2" charset="-122"/>
                <a:ea typeface="宋体" panose="02010600030101010101" pitchFamily="2" charset="-122"/>
                <a:sym typeface="Symbol" panose="05050102010706020507" pitchFamily="18" charset="2"/>
              </a:rPr>
              <a:t>1 </a:t>
            </a:r>
            <a:r>
              <a:rPr lang="en-US" altLang="zh-CN" b="1" dirty="0">
                <a:solidFill>
                  <a:schemeClr val="accent2"/>
                </a:solidFill>
                <a:latin typeface="宋体" panose="02010600030101010101" pitchFamily="2" charset="-122"/>
                <a:ea typeface="宋体" panose="02010600030101010101" pitchFamily="2" charset="-122"/>
              </a:rPr>
              <a:t>&gt; 0</a:t>
            </a:r>
            <a:r>
              <a:rPr lang="zh-CN" altLang="en-US" b="1" dirty="0">
                <a:solidFill>
                  <a:schemeClr val="accent2"/>
                </a:solidFill>
                <a:latin typeface="宋体" panose="02010600030101010101" pitchFamily="2" charset="-122"/>
                <a:ea typeface="宋体" panose="02010600030101010101" pitchFamily="2" charset="-122"/>
              </a:rPr>
              <a:t>，</a:t>
            </a:r>
            <a:r>
              <a:rPr lang="zh-CN" altLang="en-US" b="1" i="1" dirty="0">
                <a:solidFill>
                  <a:schemeClr val="accent2"/>
                </a:solidFill>
                <a:latin typeface="宋体" panose="02010600030101010101" pitchFamily="2" charset="-122"/>
                <a:ea typeface="宋体" panose="02010600030101010101" pitchFamily="2" charset="-122"/>
                <a:sym typeface="Symbol" panose="05050102010706020507" pitchFamily="18" charset="2"/>
              </a:rPr>
              <a:t></a:t>
            </a:r>
            <a:r>
              <a:rPr lang="en-US" altLang="zh-CN" b="1" baseline="-25000" dirty="0">
                <a:solidFill>
                  <a:schemeClr val="accent2"/>
                </a:solidFill>
                <a:latin typeface="宋体" panose="02010600030101010101" pitchFamily="2" charset="-122"/>
                <a:ea typeface="宋体" panose="02010600030101010101" pitchFamily="2" charset="-122"/>
                <a:sym typeface="Symbol" panose="05050102010706020507" pitchFamily="18" charset="2"/>
              </a:rPr>
              <a:t>2 </a:t>
            </a:r>
            <a:r>
              <a:rPr lang="en-US" altLang="zh-CN" sz="3200" b="1" baseline="-25000" dirty="0">
                <a:solidFill>
                  <a:schemeClr val="accent2"/>
                </a:solidFill>
                <a:latin typeface="宋体" panose="02010600030101010101" pitchFamily="2" charset="-122"/>
                <a:ea typeface="宋体" panose="02010600030101010101" pitchFamily="2" charset="-122"/>
                <a:sym typeface="Symbol" panose="05050102010706020507" pitchFamily="18" charset="2"/>
              </a:rPr>
              <a:t>=</a:t>
            </a:r>
            <a:r>
              <a:rPr lang="en-US" altLang="zh-CN" b="1" baseline="-25000" dirty="0">
                <a:solidFill>
                  <a:schemeClr val="accent2"/>
                </a:solidFill>
                <a:latin typeface="宋体" panose="02010600030101010101" pitchFamily="2" charset="-122"/>
                <a:ea typeface="宋体" panose="02010600030101010101" pitchFamily="2" charset="-122"/>
                <a:sym typeface="Symbol" panose="05050102010706020507" pitchFamily="18" charset="2"/>
              </a:rPr>
              <a:t> </a:t>
            </a:r>
            <a:r>
              <a:rPr lang="en-US" altLang="zh-CN" b="1" dirty="0">
                <a:solidFill>
                  <a:schemeClr val="accent2"/>
                </a:solidFill>
                <a:latin typeface="宋体" panose="02010600030101010101" pitchFamily="2" charset="-122"/>
                <a:ea typeface="宋体" panose="02010600030101010101" pitchFamily="2" charset="-122"/>
              </a:rPr>
              <a:t>0</a:t>
            </a:r>
            <a:r>
              <a:rPr lang="zh-CN" altLang="en-US" dirty="0">
                <a:solidFill>
                  <a:schemeClr val="tx1"/>
                </a:solidFill>
                <a:latin typeface="宋体" panose="02010600030101010101" pitchFamily="2" charset="-122"/>
                <a:ea typeface="宋体" panose="02010600030101010101" pitchFamily="2" charset="-122"/>
              </a:rPr>
              <a:t>，则称该算法为</a:t>
            </a:r>
            <a:r>
              <a:rPr lang="en-US" altLang="zh-CN" dirty="0">
                <a:solidFill>
                  <a:schemeClr val="tx1"/>
                </a:solidFill>
                <a:latin typeface="宋体" panose="02010600030101010101" pitchFamily="2" charset="-122"/>
                <a:ea typeface="宋体" panose="02010600030101010101" pitchFamily="2" charset="-122"/>
              </a:rPr>
              <a:t>PSO</a:t>
            </a:r>
            <a:r>
              <a:rPr lang="zh-CN" altLang="en-US" dirty="0">
                <a:solidFill>
                  <a:schemeClr val="tx1"/>
                </a:solidFill>
                <a:latin typeface="宋体" panose="02010600030101010101" pitchFamily="2" charset="-122"/>
                <a:ea typeface="宋体" panose="02010600030101010101" pitchFamily="2" charset="-122"/>
              </a:rPr>
              <a:t>认知模型。</a:t>
            </a:r>
            <a:endParaRPr lang="zh-CN" altLang="en-US" dirty="0">
              <a:solidFill>
                <a:schemeClr val="tx1"/>
              </a:solidFill>
              <a:latin typeface="宋体" panose="02010600030101010101" pitchFamily="2" charset="-122"/>
              <a:ea typeface="宋体" panose="02010600030101010101" pitchFamily="2" charset="-122"/>
            </a:endParaRPr>
          </a:p>
        </p:txBody>
      </p:sp>
      <p:sp>
        <p:nvSpPr>
          <p:cNvPr id="147466" name="Text Box 4"/>
          <p:cNvSpPr txBox="1"/>
          <p:nvPr/>
        </p:nvSpPr>
        <p:spPr>
          <a:xfrm>
            <a:off x="539750" y="4117975"/>
            <a:ext cx="8229600" cy="534988"/>
          </a:xfrm>
          <a:prstGeom prst="rect">
            <a:avLst/>
          </a:prstGeom>
          <a:solidFill>
            <a:srgbClr val="FFFFFF"/>
          </a:solidFill>
          <a:ln w="9525" cap="flat" cmpd="sng">
            <a:solidFill>
              <a:srgbClr val="808080"/>
            </a:solidFill>
            <a:prstDash val="solid"/>
            <a:miter/>
            <a:headEnd type="none" w="med" len="med"/>
            <a:tailEnd type="none" w="med" len="med"/>
          </a:ln>
        </p:spPr>
        <p:txBody>
          <a:bodyPr anchor="b" anchorCtr="0">
            <a:spAutoFit/>
          </a:bodyPr>
          <a:p>
            <a:pPr algn="just">
              <a:lnSpc>
                <a:spcPct val="120000"/>
              </a:lnSpc>
              <a:spcBef>
                <a:spcPct val="50000"/>
              </a:spcBef>
              <a:buClr>
                <a:srgbClr val="0000FF"/>
              </a:buClr>
              <a:buFont typeface="Wingdings" panose="05000000000000000000" pitchFamily="2" charset="2"/>
              <a:buChar char="§"/>
            </a:pPr>
            <a:r>
              <a:rPr lang="zh-CN" altLang="en-US" b="1" dirty="0">
                <a:solidFill>
                  <a:schemeClr val="accent2"/>
                </a:solidFill>
                <a:latin typeface="宋体" panose="02010600030101010101" pitchFamily="2" charset="-122"/>
                <a:ea typeface="宋体" panose="02010600030101010101" pitchFamily="2" charset="-122"/>
              </a:rPr>
              <a:t>若 </a:t>
            </a:r>
            <a:r>
              <a:rPr lang="zh-CN" altLang="en-US" b="1" i="1" dirty="0">
                <a:solidFill>
                  <a:schemeClr val="accent2"/>
                </a:solidFill>
                <a:latin typeface="宋体" panose="02010600030101010101" pitchFamily="2" charset="-122"/>
                <a:ea typeface="宋体" panose="02010600030101010101" pitchFamily="2" charset="-122"/>
                <a:sym typeface="Symbol" panose="05050102010706020507" pitchFamily="18" charset="2"/>
              </a:rPr>
              <a:t></a:t>
            </a:r>
            <a:r>
              <a:rPr lang="en-US" altLang="zh-CN" b="1" baseline="-25000" dirty="0">
                <a:solidFill>
                  <a:schemeClr val="accent2"/>
                </a:solidFill>
                <a:latin typeface="宋体" panose="02010600030101010101" pitchFamily="2" charset="-122"/>
                <a:ea typeface="宋体" panose="02010600030101010101" pitchFamily="2" charset="-122"/>
                <a:sym typeface="Symbol" panose="05050102010706020507" pitchFamily="18" charset="2"/>
              </a:rPr>
              <a:t>1 = </a:t>
            </a:r>
            <a:r>
              <a:rPr lang="en-US" altLang="zh-CN" b="1" dirty="0">
                <a:solidFill>
                  <a:schemeClr val="accent2"/>
                </a:solidFill>
                <a:latin typeface="宋体" panose="02010600030101010101" pitchFamily="2" charset="-122"/>
                <a:ea typeface="宋体" panose="02010600030101010101" pitchFamily="2" charset="-122"/>
              </a:rPr>
              <a:t>0</a:t>
            </a:r>
            <a:r>
              <a:rPr lang="zh-CN" altLang="en-US" b="1" dirty="0">
                <a:solidFill>
                  <a:schemeClr val="accent2"/>
                </a:solidFill>
                <a:latin typeface="宋体" panose="02010600030101010101" pitchFamily="2" charset="-122"/>
                <a:ea typeface="宋体" panose="02010600030101010101" pitchFamily="2" charset="-122"/>
              </a:rPr>
              <a:t>，</a:t>
            </a:r>
            <a:r>
              <a:rPr lang="zh-CN" altLang="en-US" b="1" i="1" dirty="0">
                <a:solidFill>
                  <a:schemeClr val="accent2"/>
                </a:solidFill>
                <a:latin typeface="宋体" panose="02010600030101010101" pitchFamily="2" charset="-122"/>
                <a:ea typeface="宋体" panose="02010600030101010101" pitchFamily="2" charset="-122"/>
                <a:sym typeface="Symbol" panose="05050102010706020507" pitchFamily="18" charset="2"/>
              </a:rPr>
              <a:t></a:t>
            </a:r>
            <a:r>
              <a:rPr lang="en-US" altLang="zh-CN" b="1" baseline="-25000" dirty="0">
                <a:solidFill>
                  <a:schemeClr val="accent2"/>
                </a:solidFill>
                <a:latin typeface="宋体" panose="02010600030101010101" pitchFamily="2" charset="-122"/>
                <a:ea typeface="宋体" panose="02010600030101010101" pitchFamily="2" charset="-122"/>
                <a:sym typeface="Symbol" panose="05050102010706020507" pitchFamily="18" charset="2"/>
              </a:rPr>
              <a:t>2 </a:t>
            </a:r>
            <a:r>
              <a:rPr lang="en-US" altLang="zh-CN" b="1" dirty="0">
                <a:solidFill>
                  <a:schemeClr val="accent2"/>
                </a:solidFill>
                <a:latin typeface="宋体" panose="02010600030101010101" pitchFamily="2" charset="-122"/>
                <a:ea typeface="宋体" panose="02010600030101010101" pitchFamily="2" charset="-122"/>
              </a:rPr>
              <a:t>&gt; 0</a:t>
            </a:r>
            <a:r>
              <a:rPr lang="zh-CN" altLang="en-US" dirty="0">
                <a:solidFill>
                  <a:schemeClr val="tx1"/>
                </a:solidFill>
                <a:latin typeface="宋体" panose="02010600030101010101" pitchFamily="2" charset="-122"/>
                <a:ea typeface="宋体" panose="02010600030101010101" pitchFamily="2" charset="-122"/>
              </a:rPr>
              <a:t>，则称该算法为</a:t>
            </a:r>
            <a:r>
              <a:rPr lang="en-US" altLang="zh-CN" dirty="0">
                <a:solidFill>
                  <a:schemeClr val="tx1"/>
                </a:solidFill>
                <a:latin typeface="宋体" panose="02010600030101010101" pitchFamily="2" charset="-122"/>
                <a:ea typeface="宋体" panose="02010600030101010101" pitchFamily="2" charset="-122"/>
              </a:rPr>
              <a:t>PSO</a:t>
            </a:r>
            <a:r>
              <a:rPr lang="zh-CN" altLang="en-US" dirty="0">
                <a:solidFill>
                  <a:schemeClr val="tx1"/>
                </a:solidFill>
                <a:latin typeface="宋体" panose="02010600030101010101" pitchFamily="2" charset="-122"/>
                <a:ea typeface="宋体" panose="02010600030101010101" pitchFamily="2" charset="-122"/>
              </a:rPr>
              <a:t>社会模型。</a:t>
            </a:r>
            <a:endParaRPr lang="zh-CN" altLang="en-US" dirty="0">
              <a:solidFill>
                <a:schemeClr val="tx1"/>
              </a:solidFill>
              <a:latin typeface="宋体" panose="02010600030101010101" pitchFamily="2" charset="-122"/>
              <a:ea typeface="宋体" panose="02010600030101010101" pitchFamily="2" charset="-122"/>
            </a:endParaRPr>
          </a:p>
        </p:txBody>
      </p:sp>
    </p:spTree>
  </p:cSld>
  <p:clrMapOvr>
    <a:masterClrMapping/>
  </p:clrMapOvr>
  <p:transition>
    <p:random/>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8481" name="灯片编号占位符 1"/>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148482" name="Rectangle 4"/>
          <p:cNvSpPr/>
          <p:nvPr/>
        </p:nvSpPr>
        <p:spPr>
          <a:xfrm>
            <a:off x="4476750" y="3314700"/>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148483" name="Rectangle 9"/>
          <p:cNvSpPr/>
          <p:nvPr/>
        </p:nvSpPr>
        <p:spPr>
          <a:xfrm>
            <a:off x="0" y="0"/>
            <a:ext cx="9144000" cy="692150"/>
          </a:xfrm>
          <a:prstGeom prst="rect">
            <a:avLst/>
          </a:prstGeom>
          <a:solidFill>
            <a:srgbClr val="A50021"/>
          </a:solidFill>
          <a:ln w="9525">
            <a:noFill/>
          </a:ln>
        </p:spPr>
        <p:txBody>
          <a:bodyPr anchor="b" anchorCtr="0"/>
          <a:p>
            <a:pPr indent="176530"/>
            <a:r>
              <a:rPr lang="en-US" altLang="zh-CN" sz="3600" dirty="0">
                <a:latin typeface="Times New Roman" panose="02020603050405020304" pitchFamily="18" charset="0"/>
                <a:ea typeface="黑体" panose="02010609060101010101" pitchFamily="49" charset="-122"/>
              </a:rPr>
              <a:t>6.6.1  </a:t>
            </a:r>
            <a:r>
              <a:rPr lang="zh-CN" altLang="en-US" sz="3600" dirty="0">
                <a:latin typeface="Times New Roman" panose="02020603050405020304" pitchFamily="18" charset="0"/>
                <a:ea typeface="黑体" panose="02010609060101010101" pitchFamily="49" charset="-122"/>
              </a:rPr>
              <a:t>粒子群优化算法的基本原理</a:t>
            </a:r>
            <a:r>
              <a:rPr lang="zh-CN" altLang="en-US" sz="3200" b="1" dirty="0">
                <a:latin typeface="Arial" panose="020B0604020202020204" pitchFamily="34" charset="0"/>
                <a:ea typeface="宋体" panose="02010600030101010101" pitchFamily="2" charset="-122"/>
              </a:rPr>
              <a:t> </a:t>
            </a:r>
            <a:endParaRPr lang="zh-CN" altLang="en-US" sz="3200" b="1" dirty="0">
              <a:latin typeface="Arial" panose="020B0604020202020204" pitchFamily="34" charset="0"/>
              <a:ea typeface="宋体" panose="02010600030101010101" pitchFamily="2" charset="-122"/>
            </a:endParaRPr>
          </a:p>
        </p:txBody>
      </p:sp>
      <p:sp>
        <p:nvSpPr>
          <p:cNvPr id="148484" name="Rectangle 2"/>
          <p:cNvSpPr/>
          <p:nvPr/>
        </p:nvSpPr>
        <p:spPr>
          <a:xfrm>
            <a:off x="323850" y="908050"/>
            <a:ext cx="8520113" cy="4035425"/>
          </a:xfrm>
          <a:prstGeom prst="rect">
            <a:avLst/>
          </a:prstGeom>
          <a:noFill/>
          <a:ln w="9525">
            <a:noFill/>
          </a:ln>
        </p:spPr>
        <p:txBody>
          <a:bodyPr anchor="t" anchorCtr="0">
            <a:spAutoFit/>
          </a:bodyPr>
          <a:p>
            <a:pPr marL="457200" indent="-457200">
              <a:spcBef>
                <a:spcPct val="130000"/>
              </a:spcBef>
            </a:pPr>
            <a:r>
              <a:rPr lang="zh-CN" altLang="en-US" sz="3000" b="1" dirty="0">
                <a:solidFill>
                  <a:schemeClr val="tx1"/>
                </a:solidFill>
                <a:latin typeface="Times New Roman" panose="02020603050405020304" pitchFamily="18" charset="0"/>
                <a:ea typeface="宋体" panose="02010600030101010101" pitchFamily="2" charset="-122"/>
              </a:rPr>
              <a:t>粒子群优化</a:t>
            </a:r>
            <a:r>
              <a:rPr lang="zh-CN" altLang="en-US" sz="3000" b="1" dirty="0">
                <a:solidFill>
                  <a:schemeClr val="tx1"/>
                </a:solidFill>
                <a:latin typeface="宋体" panose="02010600030101010101" pitchFamily="2" charset="-122"/>
                <a:ea typeface="宋体" panose="02010600030101010101" pitchFamily="2" charset="-122"/>
              </a:rPr>
              <a:t>算法的流程：</a:t>
            </a:r>
            <a:endParaRPr lang="zh-CN" altLang="en-US" sz="3000" b="1" dirty="0">
              <a:solidFill>
                <a:schemeClr val="tx1"/>
              </a:solidFill>
              <a:latin typeface="宋体" panose="02010600030101010101" pitchFamily="2" charset="-122"/>
              <a:ea typeface="宋体" panose="02010600030101010101" pitchFamily="2" charset="-122"/>
            </a:endParaRPr>
          </a:p>
          <a:p>
            <a:pPr marL="457200" indent="-457200" algn="just">
              <a:lnSpc>
                <a:spcPct val="120000"/>
              </a:lnSpc>
              <a:spcBef>
                <a:spcPct val="50000"/>
              </a:spcBef>
            </a:pPr>
            <a:r>
              <a:rPr lang="zh-CN" altLang="en-US" sz="2600" dirty="0">
                <a:solidFill>
                  <a:schemeClr val="tx1"/>
                </a:solidFill>
                <a:latin typeface="Times New Roman" panose="02020603050405020304" pitchFamily="18" charset="0"/>
                <a:ea typeface="宋体" panose="02010600030101010101" pitchFamily="2" charset="-122"/>
              </a:rPr>
              <a:t>（</a:t>
            </a:r>
            <a:r>
              <a:rPr lang="en-US" altLang="zh-CN" sz="2600" dirty="0">
                <a:solidFill>
                  <a:schemeClr val="tx1"/>
                </a:solidFill>
                <a:latin typeface="Times New Roman" panose="02020603050405020304" pitchFamily="18" charset="0"/>
                <a:ea typeface="宋体" panose="02010600030101010101" pitchFamily="2" charset="-122"/>
              </a:rPr>
              <a:t>1</a:t>
            </a:r>
            <a:r>
              <a:rPr lang="zh-CN" altLang="en-US" sz="2600" dirty="0">
                <a:solidFill>
                  <a:schemeClr val="tx1"/>
                </a:solidFill>
                <a:latin typeface="Times New Roman" panose="02020603050405020304" pitchFamily="18" charset="0"/>
                <a:ea typeface="宋体" panose="02010600030101010101" pitchFamily="2" charset="-122"/>
              </a:rPr>
              <a:t>）初始化每个粒子，即在允许范围内随机设置每个粒   子的初始位置和速度。</a:t>
            </a:r>
            <a:endParaRPr lang="en-US" altLang="zh-CN" sz="2600" dirty="0">
              <a:solidFill>
                <a:schemeClr val="tx1"/>
              </a:solidFill>
              <a:latin typeface="Times New Roman" panose="02020603050405020304" pitchFamily="18" charset="0"/>
              <a:ea typeface="宋体" panose="02010600030101010101" pitchFamily="2" charset="-122"/>
            </a:endParaRPr>
          </a:p>
          <a:p>
            <a:pPr marL="457200" indent="-457200" algn="just">
              <a:lnSpc>
                <a:spcPct val="120000"/>
              </a:lnSpc>
              <a:spcBef>
                <a:spcPct val="50000"/>
              </a:spcBef>
            </a:pPr>
            <a:r>
              <a:rPr lang="zh-CN" altLang="en-US" sz="2600" dirty="0">
                <a:solidFill>
                  <a:schemeClr val="tx1"/>
                </a:solidFill>
                <a:latin typeface="Times New Roman" panose="02020603050405020304" pitchFamily="18" charset="0"/>
                <a:ea typeface="宋体" panose="02010600030101010101" pitchFamily="2" charset="-122"/>
              </a:rPr>
              <a:t>（</a:t>
            </a:r>
            <a:r>
              <a:rPr lang="en-US" altLang="zh-CN" sz="2600" dirty="0">
                <a:solidFill>
                  <a:schemeClr val="tx1"/>
                </a:solidFill>
                <a:latin typeface="Times New Roman" panose="02020603050405020304" pitchFamily="18" charset="0"/>
                <a:ea typeface="宋体" panose="02010600030101010101" pitchFamily="2" charset="-122"/>
              </a:rPr>
              <a:t>2</a:t>
            </a:r>
            <a:r>
              <a:rPr lang="zh-CN" altLang="en-US" sz="2600" dirty="0">
                <a:solidFill>
                  <a:schemeClr val="tx1"/>
                </a:solidFill>
                <a:latin typeface="Times New Roman" panose="02020603050405020304" pitchFamily="18" charset="0"/>
                <a:ea typeface="宋体" panose="02010600030101010101" pitchFamily="2" charset="-122"/>
              </a:rPr>
              <a:t>）评价每个粒子的适应度，计算每个粒子的目标函数。</a:t>
            </a:r>
            <a:endParaRPr lang="zh-CN" altLang="en-US" sz="2600" dirty="0">
              <a:solidFill>
                <a:schemeClr val="tx1"/>
              </a:solidFill>
              <a:latin typeface="Times New Roman" panose="02020603050405020304" pitchFamily="18" charset="0"/>
              <a:ea typeface="宋体" panose="02010600030101010101" pitchFamily="2" charset="-122"/>
            </a:endParaRPr>
          </a:p>
          <a:p>
            <a:pPr marL="457200" indent="-457200" algn="just">
              <a:lnSpc>
                <a:spcPct val="120000"/>
              </a:lnSpc>
              <a:spcBef>
                <a:spcPct val="50000"/>
              </a:spcBef>
              <a:buFont typeface="Wingdings" panose="05000000000000000000" pitchFamily="2" charset="2"/>
            </a:pPr>
            <a:r>
              <a:rPr lang="zh-CN" altLang="en-US" sz="2600" dirty="0">
                <a:solidFill>
                  <a:schemeClr val="tx1"/>
                </a:solidFill>
                <a:latin typeface="Times New Roman" panose="02020603050405020304" pitchFamily="18" charset="0"/>
                <a:ea typeface="宋体" panose="02010600030101010101" pitchFamily="2" charset="-122"/>
              </a:rPr>
              <a:t>（</a:t>
            </a:r>
            <a:r>
              <a:rPr lang="en-US" altLang="zh-CN" sz="2600" dirty="0">
                <a:solidFill>
                  <a:schemeClr val="tx1"/>
                </a:solidFill>
                <a:latin typeface="Times New Roman" panose="02020603050405020304" pitchFamily="18" charset="0"/>
                <a:ea typeface="宋体" panose="02010600030101010101" pitchFamily="2" charset="-122"/>
              </a:rPr>
              <a:t>3</a:t>
            </a:r>
            <a:r>
              <a:rPr lang="zh-CN" altLang="en-US" sz="2600" dirty="0">
                <a:solidFill>
                  <a:schemeClr val="tx1"/>
                </a:solidFill>
                <a:latin typeface="Times New Roman" panose="02020603050405020304" pitchFamily="18" charset="0"/>
                <a:ea typeface="宋体" panose="02010600030101010101" pitchFamily="2" charset="-122"/>
              </a:rPr>
              <a:t>）设置每个粒子的  。对每个粒子，将其适应度与其经 历过的最好位置  进行比较，如果优于  ，则将其作为该粒子的最好位置    。</a:t>
            </a:r>
            <a:endParaRPr lang="en-US" altLang="zh-CN" sz="2600" dirty="0">
              <a:solidFill>
                <a:schemeClr val="tx1"/>
              </a:solidFill>
              <a:latin typeface="Times New Roman" panose="02020603050405020304" pitchFamily="18" charset="0"/>
              <a:ea typeface="宋体" panose="02010600030101010101" pitchFamily="2" charset="-122"/>
            </a:endParaRPr>
          </a:p>
        </p:txBody>
      </p:sp>
      <p:sp>
        <p:nvSpPr>
          <p:cNvPr id="148485" name="Rectangle 23"/>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graphicFrame>
        <p:nvGraphicFramePr>
          <p:cNvPr id="148486" name="对象 4"/>
          <p:cNvGraphicFramePr>
            <a:graphicFrameLocks noChangeAspect="1"/>
          </p:cNvGraphicFramePr>
          <p:nvPr/>
        </p:nvGraphicFramePr>
        <p:xfrm>
          <a:off x="3563938" y="3429000"/>
          <a:ext cx="287337" cy="431800"/>
        </p:xfrm>
        <a:graphic>
          <a:graphicData uri="http://schemas.openxmlformats.org/presentationml/2006/ole">
            <mc:AlternateContent xmlns:mc="http://schemas.openxmlformats.org/markup-compatibility/2006">
              <mc:Choice xmlns:v="urn:schemas-microsoft-com:vml" Requires="v">
                <p:oleObj spid="_x0000_s3183" name="" r:id="rId1" imgW="152400" imgH="228600" progId="Equation.DSMT4">
                  <p:embed/>
                </p:oleObj>
              </mc:Choice>
              <mc:Fallback>
                <p:oleObj name="" r:id="rId1" imgW="152400" imgH="228600" progId="Equation.DSMT4">
                  <p:embed/>
                  <p:pic>
                    <p:nvPicPr>
                      <p:cNvPr id="0" name="图片 3182"/>
                      <p:cNvPicPr/>
                      <p:nvPr/>
                    </p:nvPicPr>
                    <p:blipFill>
                      <a:blip r:embed="rId2"/>
                      <a:stretch>
                        <a:fillRect/>
                      </a:stretch>
                    </p:blipFill>
                    <p:spPr>
                      <a:xfrm>
                        <a:off x="3563938" y="3429000"/>
                        <a:ext cx="287337" cy="431800"/>
                      </a:xfrm>
                      <a:prstGeom prst="rect">
                        <a:avLst/>
                      </a:prstGeom>
                      <a:noFill/>
                      <a:ln w="38100">
                        <a:noFill/>
                        <a:miter/>
                      </a:ln>
                    </p:spPr>
                  </p:pic>
                </p:oleObj>
              </mc:Fallback>
            </mc:AlternateContent>
          </a:graphicData>
        </a:graphic>
      </p:graphicFrame>
      <p:sp>
        <p:nvSpPr>
          <p:cNvPr id="148487" name="Rectangle 27"/>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graphicFrame>
        <p:nvGraphicFramePr>
          <p:cNvPr id="148488" name="对象 7"/>
          <p:cNvGraphicFramePr>
            <a:graphicFrameLocks noChangeAspect="1"/>
          </p:cNvGraphicFramePr>
          <p:nvPr/>
        </p:nvGraphicFramePr>
        <p:xfrm>
          <a:off x="3203575" y="3933825"/>
          <a:ext cx="288925" cy="431800"/>
        </p:xfrm>
        <a:graphic>
          <a:graphicData uri="http://schemas.openxmlformats.org/presentationml/2006/ole">
            <mc:AlternateContent xmlns:mc="http://schemas.openxmlformats.org/markup-compatibility/2006">
              <mc:Choice xmlns:v="urn:schemas-microsoft-com:vml" Requires="v">
                <p:oleObj spid="_x0000_s3179" name="" r:id="rId3" imgW="152400" imgH="228600" progId="Equation.DSMT4">
                  <p:embed/>
                </p:oleObj>
              </mc:Choice>
              <mc:Fallback>
                <p:oleObj name="" r:id="rId3" imgW="152400" imgH="228600" progId="Equation.DSMT4">
                  <p:embed/>
                  <p:pic>
                    <p:nvPicPr>
                      <p:cNvPr id="0" name="图片 3178"/>
                      <p:cNvPicPr/>
                      <p:nvPr/>
                    </p:nvPicPr>
                    <p:blipFill>
                      <a:blip r:embed="rId2"/>
                      <a:stretch>
                        <a:fillRect/>
                      </a:stretch>
                    </p:blipFill>
                    <p:spPr>
                      <a:xfrm>
                        <a:off x="3203575" y="3933825"/>
                        <a:ext cx="288925" cy="431800"/>
                      </a:xfrm>
                      <a:prstGeom prst="rect">
                        <a:avLst/>
                      </a:prstGeom>
                      <a:noFill/>
                      <a:ln w="38100">
                        <a:noFill/>
                        <a:miter/>
                      </a:ln>
                    </p:spPr>
                  </p:pic>
                </p:oleObj>
              </mc:Fallback>
            </mc:AlternateContent>
          </a:graphicData>
        </a:graphic>
      </p:graphicFrame>
      <p:graphicFrame>
        <p:nvGraphicFramePr>
          <p:cNvPr id="148489" name="对象 8"/>
          <p:cNvGraphicFramePr>
            <a:graphicFrameLocks noChangeAspect="1"/>
          </p:cNvGraphicFramePr>
          <p:nvPr/>
        </p:nvGraphicFramePr>
        <p:xfrm>
          <a:off x="6443663" y="3910013"/>
          <a:ext cx="287337" cy="431800"/>
        </p:xfrm>
        <a:graphic>
          <a:graphicData uri="http://schemas.openxmlformats.org/presentationml/2006/ole">
            <mc:AlternateContent xmlns:mc="http://schemas.openxmlformats.org/markup-compatibility/2006">
              <mc:Choice xmlns:v="urn:schemas-microsoft-com:vml" Requires="v">
                <p:oleObj spid="_x0000_s3178" name="" r:id="rId4" imgW="152400" imgH="228600" progId="Equation.DSMT4">
                  <p:embed/>
                </p:oleObj>
              </mc:Choice>
              <mc:Fallback>
                <p:oleObj name="" r:id="rId4" imgW="152400" imgH="228600" progId="Equation.DSMT4">
                  <p:embed/>
                  <p:pic>
                    <p:nvPicPr>
                      <p:cNvPr id="0" name="图片 3177"/>
                      <p:cNvPicPr/>
                      <p:nvPr/>
                    </p:nvPicPr>
                    <p:blipFill>
                      <a:blip r:embed="rId2"/>
                      <a:stretch>
                        <a:fillRect/>
                      </a:stretch>
                    </p:blipFill>
                    <p:spPr>
                      <a:xfrm>
                        <a:off x="6443663" y="3910013"/>
                        <a:ext cx="287337" cy="431800"/>
                      </a:xfrm>
                      <a:prstGeom prst="rect">
                        <a:avLst/>
                      </a:prstGeom>
                      <a:noFill/>
                      <a:ln w="38100">
                        <a:noFill/>
                        <a:miter/>
                      </a:ln>
                    </p:spPr>
                  </p:pic>
                </p:oleObj>
              </mc:Fallback>
            </mc:AlternateContent>
          </a:graphicData>
        </a:graphic>
      </p:graphicFrame>
      <p:graphicFrame>
        <p:nvGraphicFramePr>
          <p:cNvPr id="148490" name="对象 9"/>
          <p:cNvGraphicFramePr>
            <a:graphicFrameLocks noChangeAspect="1"/>
          </p:cNvGraphicFramePr>
          <p:nvPr/>
        </p:nvGraphicFramePr>
        <p:xfrm>
          <a:off x="3563938" y="4437063"/>
          <a:ext cx="287337" cy="431800"/>
        </p:xfrm>
        <a:graphic>
          <a:graphicData uri="http://schemas.openxmlformats.org/presentationml/2006/ole">
            <mc:AlternateContent xmlns:mc="http://schemas.openxmlformats.org/markup-compatibility/2006">
              <mc:Choice xmlns:v="urn:schemas-microsoft-com:vml" Requires="v">
                <p:oleObj spid="_x0000_s3181" name="" r:id="rId5" imgW="152400" imgH="228600" progId="Equation.DSMT4">
                  <p:embed/>
                </p:oleObj>
              </mc:Choice>
              <mc:Fallback>
                <p:oleObj name="" r:id="rId5" imgW="152400" imgH="228600" progId="Equation.DSMT4">
                  <p:embed/>
                  <p:pic>
                    <p:nvPicPr>
                      <p:cNvPr id="0" name="图片 3180"/>
                      <p:cNvPicPr/>
                      <p:nvPr/>
                    </p:nvPicPr>
                    <p:blipFill>
                      <a:blip r:embed="rId2"/>
                      <a:stretch>
                        <a:fillRect/>
                      </a:stretch>
                    </p:blipFill>
                    <p:spPr>
                      <a:xfrm>
                        <a:off x="3563938" y="4437063"/>
                        <a:ext cx="287337" cy="431800"/>
                      </a:xfrm>
                      <a:prstGeom prst="rect">
                        <a:avLst/>
                      </a:prstGeom>
                      <a:noFill/>
                      <a:ln w="38100">
                        <a:noFill/>
                        <a:miter/>
                      </a:ln>
                    </p:spPr>
                  </p:pic>
                </p:oleObj>
              </mc:Fallback>
            </mc:AlternateContent>
          </a:graphicData>
        </a:graphic>
      </p:graphicFrame>
    </p:spTree>
  </p:cSld>
  <p:clrMapOvr>
    <a:masterClrMapping/>
  </p:clrMapOvr>
  <p:transition>
    <p:random/>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9505" name="灯片编号占位符 1"/>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149506" name="Rectangle 4"/>
          <p:cNvSpPr/>
          <p:nvPr/>
        </p:nvSpPr>
        <p:spPr>
          <a:xfrm>
            <a:off x="4476750" y="3314700"/>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149507" name="Rectangle 9"/>
          <p:cNvSpPr/>
          <p:nvPr/>
        </p:nvSpPr>
        <p:spPr>
          <a:xfrm>
            <a:off x="0" y="0"/>
            <a:ext cx="9144000" cy="692150"/>
          </a:xfrm>
          <a:prstGeom prst="rect">
            <a:avLst/>
          </a:prstGeom>
          <a:solidFill>
            <a:srgbClr val="A50021"/>
          </a:solidFill>
          <a:ln w="9525">
            <a:noFill/>
          </a:ln>
        </p:spPr>
        <p:txBody>
          <a:bodyPr anchor="b" anchorCtr="0"/>
          <a:p>
            <a:pPr indent="176530"/>
            <a:r>
              <a:rPr lang="en-US" altLang="zh-CN" sz="3600" dirty="0">
                <a:latin typeface="Times New Roman" panose="02020603050405020304" pitchFamily="18" charset="0"/>
                <a:ea typeface="黑体" panose="02010609060101010101" pitchFamily="49" charset="-122"/>
              </a:rPr>
              <a:t>6.6.1  </a:t>
            </a:r>
            <a:r>
              <a:rPr lang="zh-CN" altLang="en-US" sz="3600" dirty="0">
                <a:latin typeface="Times New Roman" panose="02020603050405020304" pitchFamily="18" charset="0"/>
                <a:ea typeface="黑体" panose="02010609060101010101" pitchFamily="49" charset="-122"/>
              </a:rPr>
              <a:t>粒子群优化算法的基本原理</a:t>
            </a:r>
            <a:r>
              <a:rPr lang="zh-CN" altLang="en-US" sz="3200" b="1" dirty="0">
                <a:latin typeface="Arial" panose="020B0604020202020204" pitchFamily="34" charset="0"/>
                <a:ea typeface="宋体" panose="02010600030101010101" pitchFamily="2" charset="-122"/>
              </a:rPr>
              <a:t> </a:t>
            </a:r>
            <a:endParaRPr lang="zh-CN" altLang="en-US" sz="3200" b="1" dirty="0">
              <a:latin typeface="Arial" panose="020B0604020202020204" pitchFamily="34" charset="0"/>
              <a:ea typeface="宋体" panose="02010600030101010101" pitchFamily="2" charset="-122"/>
            </a:endParaRPr>
          </a:p>
        </p:txBody>
      </p:sp>
      <p:sp>
        <p:nvSpPr>
          <p:cNvPr id="149508" name="Rectangle 2"/>
          <p:cNvSpPr/>
          <p:nvPr/>
        </p:nvSpPr>
        <p:spPr>
          <a:xfrm>
            <a:off x="323850" y="908050"/>
            <a:ext cx="8520113" cy="4035425"/>
          </a:xfrm>
          <a:prstGeom prst="rect">
            <a:avLst/>
          </a:prstGeom>
          <a:noFill/>
          <a:ln w="9525">
            <a:noFill/>
          </a:ln>
        </p:spPr>
        <p:txBody>
          <a:bodyPr anchor="t" anchorCtr="0">
            <a:spAutoFit/>
          </a:bodyPr>
          <a:p>
            <a:pPr marL="457200" indent="-457200">
              <a:spcBef>
                <a:spcPct val="130000"/>
              </a:spcBef>
            </a:pPr>
            <a:r>
              <a:rPr lang="zh-CN" altLang="en-US" sz="3000" b="1" dirty="0">
                <a:solidFill>
                  <a:schemeClr val="tx1"/>
                </a:solidFill>
                <a:latin typeface="Times New Roman" panose="02020603050405020304" pitchFamily="18" charset="0"/>
                <a:ea typeface="宋体" panose="02010600030101010101" pitchFamily="2" charset="-122"/>
              </a:rPr>
              <a:t>粒子群优化</a:t>
            </a:r>
            <a:r>
              <a:rPr lang="zh-CN" altLang="en-US" sz="3000" b="1" dirty="0">
                <a:solidFill>
                  <a:schemeClr val="tx1"/>
                </a:solidFill>
                <a:latin typeface="宋体" panose="02010600030101010101" pitchFamily="2" charset="-122"/>
                <a:ea typeface="宋体" panose="02010600030101010101" pitchFamily="2" charset="-122"/>
              </a:rPr>
              <a:t>算法的流程：</a:t>
            </a:r>
            <a:endParaRPr lang="zh-CN" altLang="en-US" sz="3000" b="1" dirty="0">
              <a:solidFill>
                <a:schemeClr val="tx1"/>
              </a:solidFill>
              <a:latin typeface="宋体" panose="02010600030101010101" pitchFamily="2" charset="-122"/>
              <a:ea typeface="宋体" panose="02010600030101010101" pitchFamily="2" charset="-122"/>
            </a:endParaRPr>
          </a:p>
          <a:p>
            <a:pPr marL="457200" indent="-457200" algn="just">
              <a:lnSpc>
                <a:spcPct val="120000"/>
              </a:lnSpc>
              <a:spcBef>
                <a:spcPct val="50000"/>
              </a:spcBef>
            </a:pPr>
            <a:r>
              <a:rPr lang="zh-CN" altLang="en-US" sz="2600" dirty="0">
                <a:solidFill>
                  <a:schemeClr val="tx1"/>
                </a:solidFill>
                <a:latin typeface="Times New Roman" panose="02020603050405020304" pitchFamily="18" charset="0"/>
                <a:ea typeface="宋体" panose="02010600030101010101" pitchFamily="2" charset="-122"/>
              </a:rPr>
              <a:t>（</a:t>
            </a:r>
            <a:r>
              <a:rPr lang="en-US" altLang="zh-CN" sz="2600" dirty="0">
                <a:solidFill>
                  <a:schemeClr val="tx1"/>
                </a:solidFill>
                <a:latin typeface="Times New Roman" panose="02020603050405020304" pitchFamily="18" charset="0"/>
                <a:ea typeface="宋体" panose="02010600030101010101" pitchFamily="2" charset="-122"/>
              </a:rPr>
              <a:t>4</a:t>
            </a:r>
            <a:r>
              <a:rPr lang="zh-CN" altLang="en-US" sz="2600" dirty="0">
                <a:solidFill>
                  <a:schemeClr val="tx1"/>
                </a:solidFill>
                <a:latin typeface="Times New Roman" panose="02020603050405020304" pitchFamily="18" charset="0"/>
                <a:ea typeface="宋体" panose="02010600030101010101" pitchFamily="2" charset="-122"/>
              </a:rPr>
              <a:t>）设置全局最优值   。对每个粒子，将其适应度与群体经历过的最好位置    进行比较，如果优于   ，则将其作为当前群体的最好位置     。</a:t>
            </a:r>
            <a:endParaRPr lang="en-US" altLang="zh-CN" sz="2600" dirty="0">
              <a:solidFill>
                <a:schemeClr val="tx1"/>
              </a:solidFill>
              <a:latin typeface="Times New Roman" panose="02020603050405020304" pitchFamily="18" charset="0"/>
              <a:ea typeface="宋体" panose="02010600030101010101" pitchFamily="2" charset="-122"/>
            </a:endParaRPr>
          </a:p>
          <a:p>
            <a:pPr marL="457200" indent="-457200" algn="just">
              <a:lnSpc>
                <a:spcPct val="120000"/>
              </a:lnSpc>
              <a:spcBef>
                <a:spcPct val="50000"/>
              </a:spcBef>
            </a:pPr>
            <a:r>
              <a:rPr lang="zh-CN" altLang="en-US" sz="2600" dirty="0">
                <a:solidFill>
                  <a:schemeClr val="tx1"/>
                </a:solidFill>
                <a:latin typeface="Times New Roman" panose="02020603050405020304" pitchFamily="18" charset="0"/>
                <a:ea typeface="宋体" panose="02010600030101010101" pitchFamily="2" charset="-122"/>
              </a:rPr>
              <a:t>（</a:t>
            </a:r>
            <a:r>
              <a:rPr lang="en-US" altLang="zh-CN" sz="2600" dirty="0">
                <a:solidFill>
                  <a:schemeClr val="tx1"/>
                </a:solidFill>
                <a:latin typeface="Times New Roman" panose="02020603050405020304" pitchFamily="18" charset="0"/>
                <a:ea typeface="宋体" panose="02010600030101010101" pitchFamily="2" charset="-122"/>
              </a:rPr>
              <a:t>5</a:t>
            </a:r>
            <a:r>
              <a:rPr lang="zh-CN" altLang="en-US" sz="2600" dirty="0">
                <a:solidFill>
                  <a:schemeClr val="tx1"/>
                </a:solidFill>
                <a:latin typeface="Times New Roman" panose="02020603050405020304" pitchFamily="18" charset="0"/>
                <a:ea typeface="宋体" panose="02010600030101010101" pitchFamily="2" charset="-122"/>
              </a:rPr>
              <a:t>）根据式（</a:t>
            </a:r>
            <a:r>
              <a:rPr lang="en-US" altLang="zh-CN" sz="2600" dirty="0">
                <a:solidFill>
                  <a:schemeClr val="tx1"/>
                </a:solidFill>
                <a:latin typeface="Times New Roman" panose="02020603050405020304" pitchFamily="18" charset="0"/>
                <a:ea typeface="宋体" panose="02010600030101010101" pitchFamily="2" charset="-122"/>
              </a:rPr>
              <a:t>7.1</a:t>
            </a:r>
            <a:r>
              <a:rPr lang="zh-CN" altLang="en-US" sz="2600" dirty="0">
                <a:solidFill>
                  <a:schemeClr val="tx1"/>
                </a:solidFill>
                <a:latin typeface="Times New Roman" panose="02020603050405020304" pitchFamily="18" charset="0"/>
                <a:ea typeface="宋体" panose="02010600030101010101" pitchFamily="2" charset="-122"/>
              </a:rPr>
              <a:t>）更新粒子的速度和位置。</a:t>
            </a:r>
            <a:endParaRPr lang="zh-CN" altLang="en-US" sz="2600" dirty="0">
              <a:solidFill>
                <a:schemeClr val="tx1"/>
              </a:solidFill>
              <a:latin typeface="Times New Roman" panose="02020603050405020304" pitchFamily="18" charset="0"/>
              <a:ea typeface="宋体" panose="02010600030101010101" pitchFamily="2" charset="-122"/>
            </a:endParaRPr>
          </a:p>
          <a:p>
            <a:pPr marL="457200" indent="-457200" algn="just">
              <a:lnSpc>
                <a:spcPct val="120000"/>
              </a:lnSpc>
              <a:spcBef>
                <a:spcPct val="50000"/>
              </a:spcBef>
              <a:buFont typeface="Wingdings" panose="05000000000000000000" pitchFamily="2" charset="2"/>
            </a:pPr>
            <a:r>
              <a:rPr lang="zh-CN" altLang="en-US" sz="2600" dirty="0">
                <a:solidFill>
                  <a:schemeClr val="tx1"/>
                </a:solidFill>
                <a:latin typeface="Times New Roman" panose="02020603050405020304" pitchFamily="18" charset="0"/>
                <a:ea typeface="宋体" panose="02010600030101010101" pitchFamily="2" charset="-122"/>
              </a:rPr>
              <a:t>（</a:t>
            </a:r>
            <a:r>
              <a:rPr lang="en-US" altLang="zh-CN" sz="2600" dirty="0">
                <a:solidFill>
                  <a:schemeClr val="tx1"/>
                </a:solidFill>
                <a:latin typeface="Times New Roman" panose="02020603050405020304" pitchFamily="18" charset="0"/>
                <a:ea typeface="宋体" panose="02010600030101010101" pitchFamily="2" charset="-122"/>
              </a:rPr>
              <a:t>6</a:t>
            </a:r>
            <a:r>
              <a:rPr lang="zh-CN" altLang="en-US" sz="2600" dirty="0">
                <a:solidFill>
                  <a:schemeClr val="tx1"/>
                </a:solidFill>
                <a:latin typeface="Times New Roman" panose="02020603050405020304" pitchFamily="18" charset="0"/>
                <a:ea typeface="宋体" panose="02010600030101010101" pitchFamily="2" charset="-122"/>
              </a:rPr>
              <a:t>）检查终止条件。如果未达到设定条件（预设误差或者迭代的次数），则返回第（</a:t>
            </a:r>
            <a:r>
              <a:rPr lang="en-US" altLang="zh-CN" sz="2600" dirty="0">
                <a:solidFill>
                  <a:schemeClr val="tx1"/>
                </a:solidFill>
                <a:latin typeface="Times New Roman" panose="02020603050405020304" pitchFamily="18" charset="0"/>
                <a:ea typeface="宋体" panose="02010600030101010101" pitchFamily="2" charset="-122"/>
              </a:rPr>
              <a:t>2</a:t>
            </a:r>
            <a:r>
              <a:rPr lang="zh-CN" altLang="en-US" sz="2600" dirty="0">
                <a:solidFill>
                  <a:schemeClr val="tx1"/>
                </a:solidFill>
                <a:latin typeface="Times New Roman" panose="02020603050405020304" pitchFamily="18" charset="0"/>
                <a:ea typeface="宋体" panose="02010600030101010101" pitchFamily="2" charset="-122"/>
              </a:rPr>
              <a:t>）步。</a:t>
            </a:r>
            <a:endParaRPr lang="en-US" altLang="zh-CN" sz="2600" dirty="0">
              <a:solidFill>
                <a:schemeClr val="tx1"/>
              </a:solidFill>
              <a:latin typeface="Times New Roman" panose="02020603050405020304" pitchFamily="18" charset="0"/>
              <a:ea typeface="宋体" panose="02010600030101010101" pitchFamily="2" charset="-122"/>
            </a:endParaRPr>
          </a:p>
        </p:txBody>
      </p:sp>
      <p:sp>
        <p:nvSpPr>
          <p:cNvPr id="149509" name="Rectangle 23"/>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49510" name="Rectangle 27"/>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49511" name="Rectangle 2"/>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graphicFrame>
        <p:nvGraphicFramePr>
          <p:cNvPr id="149512" name="对象 2"/>
          <p:cNvGraphicFramePr>
            <a:graphicFrameLocks noChangeAspect="1"/>
          </p:cNvGraphicFramePr>
          <p:nvPr/>
        </p:nvGraphicFramePr>
        <p:xfrm>
          <a:off x="3708400" y="1628775"/>
          <a:ext cx="358775" cy="463550"/>
        </p:xfrm>
        <a:graphic>
          <a:graphicData uri="http://schemas.openxmlformats.org/presentationml/2006/ole">
            <mc:AlternateContent xmlns:mc="http://schemas.openxmlformats.org/markup-compatibility/2006">
              <mc:Choice xmlns:v="urn:schemas-microsoft-com:vml" Requires="v">
                <p:oleObj spid="_x0000_s3184" name="" r:id="rId1" imgW="203200" imgH="254000" progId="Equation.DSMT4">
                  <p:embed/>
                </p:oleObj>
              </mc:Choice>
              <mc:Fallback>
                <p:oleObj name="" r:id="rId1" imgW="203200" imgH="254000" progId="Equation.DSMT4">
                  <p:embed/>
                  <p:pic>
                    <p:nvPicPr>
                      <p:cNvPr id="0" name="图片 3183"/>
                      <p:cNvPicPr/>
                      <p:nvPr/>
                    </p:nvPicPr>
                    <p:blipFill>
                      <a:blip r:embed="rId2"/>
                      <a:stretch>
                        <a:fillRect/>
                      </a:stretch>
                    </p:blipFill>
                    <p:spPr>
                      <a:xfrm>
                        <a:off x="3708400" y="1628775"/>
                        <a:ext cx="358775" cy="463550"/>
                      </a:xfrm>
                      <a:prstGeom prst="rect">
                        <a:avLst/>
                      </a:prstGeom>
                      <a:noFill/>
                      <a:ln w="38100">
                        <a:noFill/>
                        <a:miter/>
                      </a:ln>
                    </p:spPr>
                  </p:pic>
                </p:oleObj>
              </mc:Fallback>
            </mc:AlternateContent>
          </a:graphicData>
        </a:graphic>
      </p:graphicFrame>
      <p:graphicFrame>
        <p:nvGraphicFramePr>
          <p:cNvPr id="149513" name="对象 5"/>
          <p:cNvGraphicFramePr>
            <a:graphicFrameLocks noChangeAspect="1"/>
          </p:cNvGraphicFramePr>
          <p:nvPr/>
        </p:nvGraphicFramePr>
        <p:xfrm>
          <a:off x="3851275" y="2060575"/>
          <a:ext cx="358775" cy="463550"/>
        </p:xfrm>
        <a:graphic>
          <a:graphicData uri="http://schemas.openxmlformats.org/presentationml/2006/ole">
            <mc:AlternateContent xmlns:mc="http://schemas.openxmlformats.org/markup-compatibility/2006">
              <mc:Choice xmlns:v="urn:schemas-microsoft-com:vml" Requires="v">
                <p:oleObj spid="_x0000_s3180" name="" r:id="rId3" imgW="203200" imgH="254000" progId="Equation.DSMT4">
                  <p:embed/>
                </p:oleObj>
              </mc:Choice>
              <mc:Fallback>
                <p:oleObj name="" r:id="rId3" imgW="203200" imgH="254000" progId="Equation.DSMT4">
                  <p:embed/>
                  <p:pic>
                    <p:nvPicPr>
                      <p:cNvPr id="0" name="图片 3179"/>
                      <p:cNvPicPr/>
                      <p:nvPr/>
                    </p:nvPicPr>
                    <p:blipFill>
                      <a:blip r:embed="rId2"/>
                      <a:stretch>
                        <a:fillRect/>
                      </a:stretch>
                    </p:blipFill>
                    <p:spPr>
                      <a:xfrm>
                        <a:off x="3851275" y="2060575"/>
                        <a:ext cx="358775" cy="463550"/>
                      </a:xfrm>
                      <a:prstGeom prst="rect">
                        <a:avLst/>
                      </a:prstGeom>
                      <a:noFill/>
                      <a:ln w="38100">
                        <a:noFill/>
                        <a:miter/>
                      </a:ln>
                    </p:spPr>
                  </p:pic>
                </p:oleObj>
              </mc:Fallback>
            </mc:AlternateContent>
          </a:graphicData>
        </a:graphic>
      </p:graphicFrame>
      <p:graphicFrame>
        <p:nvGraphicFramePr>
          <p:cNvPr id="149514" name="对象 11"/>
          <p:cNvGraphicFramePr>
            <a:graphicFrameLocks noChangeAspect="1"/>
          </p:cNvGraphicFramePr>
          <p:nvPr/>
        </p:nvGraphicFramePr>
        <p:xfrm>
          <a:off x="7188200" y="2060575"/>
          <a:ext cx="336550" cy="463550"/>
        </p:xfrm>
        <a:graphic>
          <a:graphicData uri="http://schemas.openxmlformats.org/presentationml/2006/ole">
            <mc:AlternateContent xmlns:mc="http://schemas.openxmlformats.org/markup-compatibility/2006">
              <mc:Choice xmlns:v="urn:schemas-microsoft-com:vml" Requires="v">
                <p:oleObj spid="_x0000_s3182" name="" r:id="rId4" imgW="190500" imgH="254000" progId="Equation.DSMT4">
                  <p:embed/>
                </p:oleObj>
              </mc:Choice>
              <mc:Fallback>
                <p:oleObj name="" r:id="rId4" imgW="190500" imgH="254000" progId="Equation.DSMT4">
                  <p:embed/>
                  <p:pic>
                    <p:nvPicPr>
                      <p:cNvPr id="0" name="图片 3181"/>
                      <p:cNvPicPr/>
                      <p:nvPr/>
                    </p:nvPicPr>
                    <p:blipFill>
                      <a:blip r:embed="rId5"/>
                      <a:stretch>
                        <a:fillRect/>
                      </a:stretch>
                    </p:blipFill>
                    <p:spPr>
                      <a:xfrm>
                        <a:off x="7188200" y="2060575"/>
                        <a:ext cx="336550" cy="463550"/>
                      </a:xfrm>
                      <a:prstGeom prst="rect">
                        <a:avLst/>
                      </a:prstGeom>
                      <a:noFill/>
                      <a:ln w="38100">
                        <a:noFill/>
                        <a:miter/>
                      </a:ln>
                    </p:spPr>
                  </p:pic>
                </p:oleObj>
              </mc:Fallback>
            </mc:AlternateContent>
          </a:graphicData>
        </a:graphic>
      </p:graphicFrame>
      <p:graphicFrame>
        <p:nvGraphicFramePr>
          <p:cNvPr id="149515" name="对象 12"/>
          <p:cNvGraphicFramePr>
            <a:graphicFrameLocks noChangeAspect="1"/>
          </p:cNvGraphicFramePr>
          <p:nvPr/>
        </p:nvGraphicFramePr>
        <p:xfrm>
          <a:off x="4618038" y="2565400"/>
          <a:ext cx="358775" cy="463550"/>
        </p:xfrm>
        <a:graphic>
          <a:graphicData uri="http://schemas.openxmlformats.org/presentationml/2006/ole">
            <mc:AlternateContent xmlns:mc="http://schemas.openxmlformats.org/markup-compatibility/2006">
              <mc:Choice xmlns:v="urn:schemas-microsoft-com:vml" Requires="v">
                <p:oleObj spid="_x0000_s3185" name="" r:id="rId6" imgW="203200" imgH="254000" progId="Equation.DSMT4">
                  <p:embed/>
                </p:oleObj>
              </mc:Choice>
              <mc:Fallback>
                <p:oleObj name="" r:id="rId6" imgW="203200" imgH="254000" progId="Equation.DSMT4">
                  <p:embed/>
                  <p:pic>
                    <p:nvPicPr>
                      <p:cNvPr id="0" name="图片 3184"/>
                      <p:cNvPicPr/>
                      <p:nvPr/>
                    </p:nvPicPr>
                    <p:blipFill>
                      <a:blip r:embed="rId2"/>
                      <a:stretch>
                        <a:fillRect/>
                      </a:stretch>
                    </p:blipFill>
                    <p:spPr>
                      <a:xfrm>
                        <a:off x="4618038" y="2565400"/>
                        <a:ext cx="358775" cy="463550"/>
                      </a:xfrm>
                      <a:prstGeom prst="rect">
                        <a:avLst/>
                      </a:prstGeom>
                      <a:noFill/>
                      <a:ln w="38100">
                        <a:noFill/>
                        <a:miter/>
                      </a:ln>
                    </p:spPr>
                  </p:pic>
                </p:oleObj>
              </mc:Fallback>
            </mc:AlternateContent>
          </a:graphicData>
        </a:graphic>
      </p:graphicFrame>
    </p:spTree>
  </p:cSld>
  <p:clrMapOvr>
    <a:masterClrMapping/>
  </p:clrMapOvr>
  <p:transition>
    <p:random/>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0529" name="灯片编号占位符 1"/>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150530" name="Rectangle 2"/>
          <p:cNvSpPr>
            <a:spLocks noGrp="1"/>
          </p:cNvSpPr>
          <p:nvPr>
            <p:ph type="title"/>
          </p:nvPr>
        </p:nvSpPr>
        <p:spPr>
          <a:xfrm>
            <a:off x="0" y="0"/>
            <a:ext cx="9144000" cy="692150"/>
          </a:xfrm>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49" charset="-122"/>
              </a:rPr>
              <a:t>6.6.1  </a:t>
            </a:r>
            <a:r>
              <a:rPr lang="zh-CN" altLang="en-US" sz="3600" b="0" dirty="0">
                <a:latin typeface="Times New Roman" panose="02020603050405020304" pitchFamily="18" charset="0"/>
                <a:ea typeface="黑体" panose="02010609060101010101" pitchFamily="49" charset="-122"/>
              </a:rPr>
              <a:t>粒子群优化算法流程图</a:t>
            </a:r>
            <a:endParaRPr lang="zh-CN" altLang="en-US" sz="3600" b="0" dirty="0">
              <a:latin typeface="Times New Roman" panose="02020603050405020304" pitchFamily="18" charset="0"/>
              <a:ea typeface="黑体" panose="02010609060101010101" pitchFamily="49" charset="-122"/>
            </a:endParaRPr>
          </a:p>
        </p:txBody>
      </p:sp>
      <p:sp>
        <p:nvSpPr>
          <p:cNvPr id="150531" name="Rectangle 4"/>
          <p:cNvSpPr/>
          <p:nvPr/>
        </p:nvSpPr>
        <p:spPr>
          <a:xfrm>
            <a:off x="3033713" y="1500188"/>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150532" name="Rectangle 7"/>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graphicFrame>
        <p:nvGraphicFramePr>
          <p:cNvPr id="150533" name="对象 2"/>
          <p:cNvGraphicFramePr>
            <a:graphicFrameLocks noChangeAspect="1"/>
          </p:cNvGraphicFramePr>
          <p:nvPr/>
        </p:nvGraphicFramePr>
        <p:xfrm>
          <a:off x="1547813" y="765175"/>
          <a:ext cx="5184775" cy="5940425"/>
        </p:xfrm>
        <a:graphic>
          <a:graphicData uri="http://schemas.openxmlformats.org/presentationml/2006/ole">
            <mc:AlternateContent xmlns:mc="http://schemas.openxmlformats.org/markup-compatibility/2006">
              <mc:Choice xmlns:v="urn:schemas-microsoft-com:vml" Requires="v">
                <p:oleObj spid="_x0000_s3152" name="" r:id="rId1" imgW="5080000" imgH="7975600" progId="Visio.Drawing.11">
                  <p:embed/>
                </p:oleObj>
              </mc:Choice>
              <mc:Fallback>
                <p:oleObj name="" r:id="rId1" imgW="5080000" imgH="7975600" progId="Visio.Drawing.11">
                  <p:embed/>
                  <p:pic>
                    <p:nvPicPr>
                      <p:cNvPr id="0" name="图片 3151"/>
                      <p:cNvPicPr/>
                      <p:nvPr/>
                    </p:nvPicPr>
                    <p:blipFill>
                      <a:blip r:embed="rId2"/>
                      <a:stretch>
                        <a:fillRect/>
                      </a:stretch>
                    </p:blipFill>
                    <p:spPr>
                      <a:xfrm>
                        <a:off x="1547813" y="765175"/>
                        <a:ext cx="5184775" cy="5940425"/>
                      </a:xfrm>
                      <a:prstGeom prst="rect">
                        <a:avLst/>
                      </a:prstGeom>
                      <a:noFill/>
                      <a:ln w="38100">
                        <a:noFill/>
                        <a:miter/>
                      </a:ln>
                    </p:spPr>
                  </p:pic>
                </p:oleObj>
              </mc:Fallback>
            </mc:AlternateContent>
          </a:graphicData>
        </a:graphic>
      </p:graphicFrame>
    </p:spTree>
  </p:cSld>
  <p:clrMapOvr>
    <a:masterClrMapping/>
  </p:clrMapOvr>
  <p:transition>
    <p:random/>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1553"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151554" name="Rectangle 2"/>
          <p:cNvSpPr>
            <a:spLocks noGrp="1"/>
          </p:cNvSpPr>
          <p:nvPr>
            <p:ph type="title"/>
          </p:nvPr>
        </p:nvSpPr>
        <p:spPr>
          <a:xfrm>
            <a:off x="0" y="0"/>
            <a:ext cx="9144000" cy="692150"/>
          </a:xfrm>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49" charset="-122"/>
              </a:rPr>
              <a:t>6.6.2  </a:t>
            </a:r>
            <a:r>
              <a:rPr lang="zh-CN" altLang="en-US" sz="3600" b="0" dirty="0">
                <a:latin typeface="Times New Roman" panose="02020603050405020304" pitchFamily="18" charset="0"/>
                <a:ea typeface="黑体" panose="02010609060101010101" pitchFamily="49" charset="-122"/>
              </a:rPr>
              <a:t>粒子群优化算法的参数分析</a:t>
            </a:r>
            <a:endParaRPr lang="zh-CN" altLang="en-US" sz="3200" b="0" dirty="0"/>
          </a:p>
        </p:txBody>
      </p:sp>
      <p:sp>
        <p:nvSpPr>
          <p:cNvPr id="151555" name="Rectangle 3"/>
          <p:cNvSpPr>
            <a:spLocks noGrp="1"/>
          </p:cNvSpPr>
          <p:nvPr>
            <p:ph idx="1"/>
          </p:nvPr>
        </p:nvSpPr>
        <p:spPr>
          <a:xfrm>
            <a:off x="450850" y="762000"/>
            <a:ext cx="8153400" cy="2133600"/>
          </a:xfrm>
        </p:spPr>
        <p:txBody>
          <a:bodyPr vert="horz" wrap="square" lIns="91440" tIns="45720" rIns="91440" bIns="45720" anchor="t" anchorCtr="0"/>
          <a:p>
            <a:pPr marL="0" indent="0" eaLnBrk="1" hangingPunct="1">
              <a:buClr>
                <a:schemeClr val="tx1"/>
              </a:buClr>
              <a:buFontTx/>
              <a:buAutoNum type="arabicPeriod"/>
            </a:pPr>
            <a:r>
              <a:rPr lang="en-US" altLang="zh-CN" sz="2800" b="1" dirty="0">
                <a:latin typeface="Times New Roman" panose="02020603050405020304" pitchFamily="18" charset="0"/>
              </a:rPr>
              <a:t>  PSO</a:t>
            </a:r>
            <a:r>
              <a:rPr lang="zh-CN" altLang="en-US" sz="2800" b="1" dirty="0">
                <a:latin typeface="Times New Roman" panose="02020603050405020304" pitchFamily="18" charset="0"/>
              </a:rPr>
              <a:t>算法的参数</a:t>
            </a:r>
            <a:endParaRPr lang="zh-CN" altLang="en-US" sz="2800" b="1" dirty="0">
              <a:latin typeface="Times New Roman" panose="02020603050405020304" pitchFamily="18" charset="0"/>
            </a:endParaRPr>
          </a:p>
          <a:p>
            <a:pPr marL="0" indent="0" eaLnBrk="1" hangingPunct="1">
              <a:buClr>
                <a:schemeClr val="tx1"/>
              </a:buClr>
              <a:buFontTx/>
              <a:buNone/>
            </a:pPr>
            <a:endParaRPr lang="zh-CN" altLang="en-US" sz="2800" b="1" dirty="0">
              <a:latin typeface="宋体" panose="02010600030101010101" pitchFamily="2" charset="-122"/>
            </a:endParaRPr>
          </a:p>
          <a:p>
            <a:pPr marL="0" indent="0" eaLnBrk="1" hangingPunct="1">
              <a:buClr>
                <a:schemeClr val="tx1"/>
              </a:buClr>
              <a:buFontTx/>
              <a:buNone/>
            </a:pPr>
            <a:endParaRPr lang="en-US" altLang="zh-CN" sz="2800" b="1" dirty="0">
              <a:latin typeface="宋体" panose="02010600030101010101" pitchFamily="2" charset="-122"/>
            </a:endParaRPr>
          </a:p>
        </p:txBody>
      </p:sp>
      <p:sp>
        <p:nvSpPr>
          <p:cNvPr id="6153" name="Text Box 9"/>
          <p:cNvSpPr txBox="1"/>
          <p:nvPr/>
        </p:nvSpPr>
        <p:spPr>
          <a:xfrm>
            <a:off x="457200" y="1346200"/>
            <a:ext cx="8229600" cy="1146175"/>
          </a:xfrm>
          <a:prstGeom prst="rect">
            <a:avLst/>
          </a:prstGeom>
          <a:solidFill>
            <a:srgbClr val="FFFFFF"/>
          </a:solidFill>
          <a:ln w="9525" cap="flat" cmpd="sng">
            <a:solidFill>
              <a:srgbClr val="808080"/>
            </a:solidFill>
            <a:prstDash val="solid"/>
            <a:miter/>
            <a:headEnd type="none" w="med" len="med"/>
            <a:tailEnd type="none" w="med" len="med"/>
          </a:ln>
        </p:spPr>
        <p:txBody>
          <a:bodyPr anchor="b" anchorCtr="0">
            <a:spAutoFit/>
          </a:bodyPr>
          <a:p>
            <a:pPr algn="just">
              <a:lnSpc>
                <a:spcPct val="140000"/>
              </a:lnSpc>
              <a:spcBef>
                <a:spcPct val="50000"/>
              </a:spcBef>
            </a:pPr>
            <a:r>
              <a:rPr lang="zh-CN" altLang="en-US" sz="2600" b="1" dirty="0">
                <a:solidFill>
                  <a:schemeClr val="folHlink"/>
                </a:solidFill>
                <a:latin typeface="宋体" panose="02010600030101010101" pitchFamily="2" charset="-122"/>
                <a:ea typeface="宋体" panose="02010600030101010101" pitchFamily="2" charset="-122"/>
              </a:rPr>
              <a:t>包括</a:t>
            </a:r>
            <a:r>
              <a:rPr lang="zh-CN" altLang="en-US" sz="2600" dirty="0">
                <a:solidFill>
                  <a:schemeClr val="tx1"/>
                </a:solidFill>
                <a:latin typeface="宋体" panose="02010600030101010101" pitchFamily="2" charset="-122"/>
                <a:ea typeface="宋体" panose="02010600030101010101" pitchFamily="2" charset="-122"/>
              </a:rPr>
              <a:t>：</a:t>
            </a:r>
            <a:r>
              <a:rPr lang="zh-CN" altLang="zh-CN" sz="2600" dirty="0">
                <a:solidFill>
                  <a:schemeClr val="tx1"/>
                </a:solidFill>
                <a:latin typeface="Times New Roman" panose="02020603050405020304" pitchFamily="18" charset="0"/>
                <a:ea typeface="宋体" panose="02010600030101010101" pitchFamily="2" charset="-122"/>
              </a:rPr>
              <a:t>群体规模</a:t>
            </a:r>
            <a:r>
              <a:rPr lang="en-US" altLang="zh-CN" sz="2600" dirty="0">
                <a:solidFill>
                  <a:schemeClr val="tx1"/>
                </a:solidFill>
                <a:latin typeface="Times New Roman" panose="02020603050405020304" pitchFamily="18" charset="0"/>
                <a:ea typeface="宋体" panose="02010600030101010101" pitchFamily="2" charset="-122"/>
              </a:rPr>
              <a:t>m</a:t>
            </a:r>
            <a:r>
              <a:rPr lang="zh-CN" altLang="zh-CN" sz="2600" dirty="0">
                <a:solidFill>
                  <a:schemeClr val="tx1"/>
                </a:solidFill>
                <a:latin typeface="Times New Roman" panose="02020603050405020304" pitchFamily="18" charset="0"/>
                <a:ea typeface="宋体" panose="02010600030101010101" pitchFamily="2" charset="-122"/>
              </a:rPr>
              <a:t>，惯性权重</a:t>
            </a:r>
            <a:r>
              <a:rPr lang="zh-CN" altLang="en-US" sz="2600" i="1" dirty="0">
                <a:solidFill>
                  <a:schemeClr val="tx1"/>
                </a:solidFill>
                <a:latin typeface="Times New Roman" panose="02020603050405020304" pitchFamily="18" charset="0"/>
                <a:ea typeface="宋体" panose="02010600030101010101" pitchFamily="2" charset="-122"/>
                <a:sym typeface="Symbol" panose="05050102010706020507" pitchFamily="18" charset="2"/>
              </a:rPr>
              <a:t></a:t>
            </a:r>
            <a:r>
              <a:rPr lang="zh-CN" altLang="zh-CN" sz="2600" dirty="0">
                <a:solidFill>
                  <a:schemeClr val="tx1"/>
                </a:solidFill>
                <a:latin typeface="Times New Roman" panose="02020603050405020304" pitchFamily="18" charset="0"/>
                <a:ea typeface="宋体" panose="02010600030101010101" pitchFamily="2" charset="-122"/>
              </a:rPr>
              <a:t>，加速度</a:t>
            </a:r>
            <a:r>
              <a:rPr lang="zh-CN" altLang="en-US" sz="2600" i="1" dirty="0">
                <a:solidFill>
                  <a:schemeClr val="tx1"/>
                </a:solidFill>
                <a:latin typeface="Times New Roman" panose="02020603050405020304" pitchFamily="18" charset="0"/>
                <a:ea typeface="宋体" panose="02010600030101010101" pitchFamily="2" charset="-122"/>
                <a:sym typeface="Symbol" panose="05050102010706020507" pitchFamily="18" charset="2"/>
              </a:rPr>
              <a:t></a:t>
            </a:r>
            <a:r>
              <a:rPr lang="en-US" altLang="zh-CN" sz="2600" baseline="-25000" dirty="0">
                <a:solidFill>
                  <a:schemeClr val="tx1"/>
                </a:solidFill>
                <a:latin typeface="Times New Roman" panose="02020603050405020304" pitchFamily="18" charset="0"/>
                <a:ea typeface="宋体" panose="02010600030101010101" pitchFamily="2" charset="-122"/>
                <a:sym typeface="Symbol" panose="05050102010706020507" pitchFamily="18" charset="2"/>
              </a:rPr>
              <a:t>1</a:t>
            </a:r>
            <a:r>
              <a:rPr lang="zh-CN" altLang="zh-CN" sz="2600" dirty="0">
                <a:solidFill>
                  <a:schemeClr val="tx1"/>
                </a:solidFill>
                <a:latin typeface="Times New Roman" panose="02020603050405020304" pitchFamily="18" charset="0"/>
                <a:ea typeface="宋体" panose="02010600030101010101" pitchFamily="2" charset="-122"/>
              </a:rPr>
              <a:t>，</a:t>
            </a:r>
            <a:r>
              <a:rPr lang="zh-CN" altLang="en-US" sz="2600" i="1" dirty="0">
                <a:solidFill>
                  <a:schemeClr val="tx1"/>
                </a:solidFill>
                <a:latin typeface="Times New Roman" panose="02020603050405020304" pitchFamily="18" charset="0"/>
                <a:ea typeface="宋体" panose="02010600030101010101" pitchFamily="2" charset="-122"/>
                <a:sym typeface="Symbol" panose="05050102010706020507" pitchFamily="18" charset="2"/>
              </a:rPr>
              <a:t></a:t>
            </a:r>
            <a:r>
              <a:rPr lang="en-US" altLang="zh-CN" sz="2600" baseline="-25000" dirty="0">
                <a:solidFill>
                  <a:schemeClr val="tx1"/>
                </a:solidFill>
                <a:latin typeface="Times New Roman" panose="02020603050405020304" pitchFamily="18" charset="0"/>
                <a:ea typeface="宋体" panose="02010600030101010101" pitchFamily="2" charset="-122"/>
                <a:sym typeface="Symbol" panose="05050102010706020507" pitchFamily="18" charset="2"/>
              </a:rPr>
              <a:t>2</a:t>
            </a:r>
            <a:r>
              <a:rPr lang="zh-CN" altLang="zh-CN" sz="2600" dirty="0">
                <a:solidFill>
                  <a:schemeClr val="tx1"/>
                </a:solidFill>
                <a:latin typeface="Times New Roman" panose="02020603050405020304" pitchFamily="18" charset="0"/>
                <a:ea typeface="宋体" panose="02010600030101010101" pitchFamily="2" charset="-122"/>
              </a:rPr>
              <a:t>，最大速度</a:t>
            </a:r>
            <a:r>
              <a:rPr lang="en-US" altLang="zh-CN" sz="2600" dirty="0">
                <a:solidFill>
                  <a:schemeClr val="tx1"/>
                </a:solidFill>
                <a:latin typeface="Times New Roman" panose="02020603050405020304" pitchFamily="18" charset="0"/>
                <a:ea typeface="宋体" panose="02010600030101010101" pitchFamily="2" charset="-122"/>
              </a:rPr>
              <a:t>Vmax</a:t>
            </a:r>
            <a:r>
              <a:rPr lang="zh-CN" altLang="zh-CN" sz="2600" dirty="0">
                <a:solidFill>
                  <a:schemeClr val="tx1"/>
                </a:solidFill>
                <a:latin typeface="Times New Roman" panose="02020603050405020304" pitchFamily="18" charset="0"/>
                <a:ea typeface="宋体" panose="02010600030101010101" pitchFamily="2" charset="-122"/>
              </a:rPr>
              <a:t>， 最大代数</a:t>
            </a:r>
            <a:r>
              <a:rPr lang="en-US" altLang="zh-CN" sz="2600" dirty="0">
                <a:solidFill>
                  <a:schemeClr val="tx1"/>
                </a:solidFill>
                <a:latin typeface="Times New Roman" panose="02020603050405020304" pitchFamily="18" charset="0"/>
                <a:ea typeface="宋体" panose="02010600030101010101" pitchFamily="2" charset="-122"/>
              </a:rPr>
              <a:t>Gmax</a:t>
            </a:r>
            <a:r>
              <a:rPr lang="zh-CN" altLang="en-US" sz="2600" dirty="0">
                <a:solidFill>
                  <a:schemeClr val="tx1"/>
                </a:solidFill>
                <a:latin typeface="Times New Roman" panose="02020603050405020304" pitchFamily="18" charset="0"/>
                <a:ea typeface="宋体" panose="02010600030101010101" pitchFamily="2" charset="-122"/>
              </a:rPr>
              <a:t>。</a:t>
            </a:r>
            <a:endParaRPr lang="zh-CN" altLang="en-US" sz="2600" dirty="0">
              <a:solidFill>
                <a:schemeClr val="tx1"/>
              </a:solidFill>
              <a:latin typeface="Times New Roman" panose="02020603050405020304" pitchFamily="18" charset="0"/>
              <a:ea typeface="Times New Roman" panose="02020603050405020304" pitchFamily="18" charset="0"/>
            </a:endParaRPr>
          </a:p>
        </p:txBody>
      </p:sp>
      <p:sp>
        <p:nvSpPr>
          <p:cNvPr id="6154" name="Text Box 10"/>
          <p:cNvSpPr txBox="1"/>
          <p:nvPr/>
        </p:nvSpPr>
        <p:spPr>
          <a:xfrm>
            <a:off x="468313" y="3068638"/>
            <a:ext cx="8229600" cy="1773237"/>
          </a:xfrm>
          <a:prstGeom prst="rect">
            <a:avLst/>
          </a:prstGeom>
          <a:solidFill>
            <a:srgbClr val="FFFFFF"/>
          </a:solidFill>
          <a:ln w="9525" cap="flat" cmpd="sng">
            <a:solidFill>
              <a:srgbClr val="808080"/>
            </a:solidFill>
            <a:prstDash val="solid"/>
            <a:miter/>
            <a:headEnd type="none" w="med" len="med"/>
            <a:tailEnd type="none" w="med" len="med"/>
          </a:ln>
        </p:spPr>
        <p:txBody>
          <a:bodyPr anchor="b" anchorCtr="0">
            <a:spAutoFit/>
          </a:bodyPr>
          <a:p>
            <a:pPr algn="just">
              <a:lnSpc>
                <a:spcPct val="140000"/>
              </a:lnSpc>
              <a:spcBef>
                <a:spcPct val="50000"/>
              </a:spcBef>
            </a:pPr>
            <a:r>
              <a:rPr lang="zh-CN" altLang="zh-CN" sz="2600" dirty="0">
                <a:solidFill>
                  <a:schemeClr val="tx1"/>
                </a:solidFill>
                <a:latin typeface="Times New Roman" panose="02020603050405020304" pitchFamily="18" charset="0"/>
                <a:ea typeface="宋体" panose="02010600030101010101" pitchFamily="2" charset="-122"/>
              </a:rPr>
              <a:t>对速度</a:t>
            </a:r>
            <a:r>
              <a:rPr lang="en-US" altLang="zh-CN" sz="2600" i="1" dirty="0">
                <a:solidFill>
                  <a:schemeClr val="tx1"/>
                </a:solidFill>
                <a:latin typeface="Times New Roman" panose="02020603050405020304" pitchFamily="18" charset="0"/>
                <a:ea typeface="宋体" panose="02010600030101010101" pitchFamily="2" charset="-122"/>
              </a:rPr>
              <a:t>v</a:t>
            </a:r>
            <a:r>
              <a:rPr lang="en-US" altLang="zh-CN" sz="2600" i="1" baseline="-25000" dirty="0">
                <a:solidFill>
                  <a:schemeClr val="tx1"/>
                </a:solidFill>
                <a:latin typeface="Times New Roman" panose="02020603050405020304" pitchFamily="18" charset="0"/>
                <a:ea typeface="宋体" panose="02010600030101010101" pitchFamily="2" charset="-122"/>
              </a:rPr>
              <a:t>i</a:t>
            </a:r>
            <a:r>
              <a:rPr lang="zh-CN" altLang="zh-CN" sz="2600" dirty="0">
                <a:solidFill>
                  <a:schemeClr val="tx1"/>
                </a:solidFill>
                <a:latin typeface="Times New Roman" panose="02020603050405020304" pitchFamily="18" charset="0"/>
                <a:ea typeface="宋体" panose="02010600030101010101" pitchFamily="2" charset="-122"/>
              </a:rPr>
              <a:t>，算法中有最大速度</a:t>
            </a:r>
            <a:r>
              <a:rPr lang="en-US" altLang="zh-CN" sz="2600" dirty="0">
                <a:solidFill>
                  <a:schemeClr val="tx1"/>
                </a:solidFill>
                <a:latin typeface="Times New Roman" panose="02020603050405020304" pitchFamily="18" charset="0"/>
                <a:ea typeface="宋体" panose="02010600030101010101" pitchFamily="2" charset="-122"/>
              </a:rPr>
              <a:t>Vmax</a:t>
            </a:r>
            <a:r>
              <a:rPr lang="zh-CN" altLang="zh-CN" sz="2600" dirty="0">
                <a:solidFill>
                  <a:schemeClr val="tx1"/>
                </a:solidFill>
                <a:latin typeface="Times New Roman" panose="02020603050405020304" pitchFamily="18" charset="0"/>
                <a:ea typeface="宋体" panose="02010600030101010101" pitchFamily="2" charset="-122"/>
              </a:rPr>
              <a:t>作为限制，如果当前粒子的某维速度大于最大速度</a:t>
            </a:r>
            <a:r>
              <a:rPr lang="en-US" altLang="zh-CN" sz="2600" dirty="0">
                <a:solidFill>
                  <a:schemeClr val="tx1"/>
                </a:solidFill>
                <a:latin typeface="Times New Roman" panose="02020603050405020304" pitchFamily="18" charset="0"/>
                <a:ea typeface="宋体" panose="02010600030101010101" pitchFamily="2" charset="-122"/>
              </a:rPr>
              <a:t>Vmax</a:t>
            </a:r>
            <a:r>
              <a:rPr lang="zh-CN" altLang="en-US" sz="2600" dirty="0">
                <a:solidFill>
                  <a:schemeClr val="tx1"/>
                </a:solidFill>
                <a:latin typeface="Times New Roman" panose="02020603050405020304" pitchFamily="18" charset="0"/>
                <a:ea typeface="宋体" panose="02010600030101010101" pitchFamily="2" charset="-122"/>
              </a:rPr>
              <a:t>，</a:t>
            </a:r>
            <a:r>
              <a:rPr lang="zh-CN" altLang="zh-CN" sz="2600" dirty="0">
                <a:solidFill>
                  <a:schemeClr val="tx1"/>
                </a:solidFill>
                <a:latin typeface="Times New Roman" panose="02020603050405020304" pitchFamily="18" charset="0"/>
                <a:ea typeface="宋体" panose="02010600030101010101" pitchFamily="2" charset="-122"/>
              </a:rPr>
              <a:t>则该维的速度就被限制为最大速度</a:t>
            </a:r>
            <a:r>
              <a:rPr lang="en-US" altLang="zh-CN" sz="2600" dirty="0">
                <a:solidFill>
                  <a:schemeClr val="tx1"/>
                </a:solidFill>
                <a:latin typeface="Times New Roman" panose="02020603050405020304" pitchFamily="18" charset="0"/>
                <a:ea typeface="宋体" panose="02010600030101010101" pitchFamily="2" charset="-122"/>
              </a:rPr>
              <a:t>Vmax</a:t>
            </a:r>
            <a:r>
              <a:rPr lang="zh-CN" altLang="zh-CN" sz="2600" dirty="0">
                <a:solidFill>
                  <a:schemeClr val="tx1"/>
                </a:solidFill>
                <a:latin typeface="Times New Roman" panose="02020603050405020304" pitchFamily="18" charset="0"/>
                <a:ea typeface="宋体" panose="02010600030101010101" pitchFamily="2" charset="-122"/>
              </a:rPr>
              <a:t>。</a:t>
            </a:r>
            <a:endParaRPr lang="zh-CN" altLang="en-US" sz="2600" dirty="0">
              <a:solidFill>
                <a:schemeClr val="tx1"/>
              </a:solidFill>
              <a:latin typeface="Times New Roman" panose="02020603050405020304" pitchFamily="18" charset="0"/>
              <a:ea typeface="Times New Roman" panose="02020603050405020304" pitchFamily="18" charset="0"/>
            </a:endParaRPr>
          </a:p>
        </p:txBody>
      </p:sp>
      <p:sp>
        <p:nvSpPr>
          <p:cNvPr id="151558" name="Text Box 11"/>
          <p:cNvSpPr txBox="1"/>
          <p:nvPr/>
        </p:nvSpPr>
        <p:spPr>
          <a:xfrm>
            <a:off x="1066800" y="5562600"/>
            <a:ext cx="4419600" cy="457200"/>
          </a:xfrm>
          <a:prstGeom prst="rect">
            <a:avLst/>
          </a:prstGeom>
          <a:noFill/>
          <a:ln w="9525">
            <a:noFill/>
          </a:ln>
        </p:spPr>
        <p:txBody>
          <a:bodyPr anchor="b" anchorCtr="0">
            <a:spAutoFit/>
          </a:bodyPr>
          <a:p>
            <a:pPr>
              <a:spcBef>
                <a:spcPct val="50000"/>
              </a:spcBef>
            </a:pPr>
            <a:endParaRPr lang="zh-CN" altLang="zh-CN" dirty="0">
              <a:latin typeface="宋体" panose="02010600030101010101" pitchFamily="2" charset="-122"/>
              <a:ea typeface="宋体" panose="02010600030101010101" pitchFamily="2" charset="-122"/>
            </a:endParaRPr>
          </a:p>
        </p:txBody>
      </p:sp>
      <p:sp>
        <p:nvSpPr>
          <p:cNvPr id="6158" name="Text Box 14"/>
          <p:cNvSpPr txBox="1"/>
          <p:nvPr/>
        </p:nvSpPr>
        <p:spPr>
          <a:xfrm>
            <a:off x="457200" y="2492375"/>
            <a:ext cx="4114800" cy="609600"/>
          </a:xfrm>
          <a:prstGeom prst="rect">
            <a:avLst/>
          </a:prstGeom>
          <a:noFill/>
          <a:ln w="9525">
            <a:noFill/>
          </a:ln>
        </p:spPr>
        <p:txBody>
          <a:bodyPr anchor="b" anchorCtr="0">
            <a:spAutoFit/>
          </a:bodyPr>
          <a:p>
            <a:pPr algn="just">
              <a:lnSpc>
                <a:spcPct val="120000"/>
              </a:lnSpc>
              <a:spcBef>
                <a:spcPct val="80000"/>
              </a:spcBef>
              <a:buClr>
                <a:schemeClr val="tx1"/>
              </a:buClr>
            </a:pPr>
            <a:r>
              <a:rPr lang="zh-CN" altLang="en-US" sz="2800" b="1" dirty="0">
                <a:solidFill>
                  <a:schemeClr val="tx1"/>
                </a:solidFill>
                <a:latin typeface="Times New Roman" panose="02020603050405020304" pitchFamily="18" charset="0"/>
                <a:ea typeface="宋体" panose="02010600030101010101" pitchFamily="2" charset="-122"/>
              </a:rPr>
              <a:t>（</a:t>
            </a:r>
            <a:r>
              <a:rPr lang="en-US" altLang="zh-CN" sz="2800" b="1" dirty="0">
                <a:solidFill>
                  <a:schemeClr val="tx1"/>
                </a:solidFill>
                <a:latin typeface="Times New Roman" panose="02020603050405020304" pitchFamily="18" charset="0"/>
                <a:ea typeface="宋体" panose="02010600030101010101" pitchFamily="2" charset="-122"/>
              </a:rPr>
              <a:t>1</a:t>
            </a:r>
            <a:r>
              <a:rPr lang="zh-CN" altLang="en-US" sz="2800" b="1" dirty="0">
                <a:solidFill>
                  <a:schemeClr val="tx1"/>
                </a:solidFill>
                <a:latin typeface="Times New Roman" panose="02020603050405020304" pitchFamily="18" charset="0"/>
                <a:ea typeface="宋体" panose="02010600030101010101" pitchFamily="2" charset="-122"/>
              </a:rPr>
              <a:t>）</a:t>
            </a:r>
            <a:r>
              <a:rPr lang="zh-CN" altLang="zh-CN" sz="2800" b="1" dirty="0">
                <a:solidFill>
                  <a:schemeClr val="tx1"/>
                </a:solidFill>
                <a:latin typeface="Times New Roman" panose="02020603050405020304" pitchFamily="18" charset="0"/>
                <a:ea typeface="宋体" panose="02010600030101010101" pitchFamily="2" charset="-122"/>
              </a:rPr>
              <a:t>最大速度</a:t>
            </a:r>
            <a:r>
              <a:rPr lang="en-US" altLang="zh-CN" sz="2800" b="1" dirty="0">
                <a:solidFill>
                  <a:schemeClr val="tx1"/>
                </a:solidFill>
                <a:latin typeface="Times New Roman" panose="02020603050405020304" pitchFamily="18" charset="0"/>
                <a:ea typeface="宋体" panose="02010600030101010101" pitchFamily="2" charset="-122"/>
              </a:rPr>
              <a:t>Vmax</a:t>
            </a:r>
            <a:endParaRPr lang="zh-CN" altLang="en-US" dirty="0">
              <a:latin typeface="Times New Roman" panose="02020603050405020304" pitchFamily="18" charset="0"/>
              <a:ea typeface="宋体" panose="02010600030101010101" pitchFamily="2" charset="-122"/>
            </a:endParaRPr>
          </a:p>
        </p:txBody>
      </p:sp>
      <p:sp>
        <p:nvSpPr>
          <p:cNvPr id="9" name="Text Box 14"/>
          <p:cNvSpPr txBox="1"/>
          <p:nvPr/>
        </p:nvSpPr>
        <p:spPr>
          <a:xfrm>
            <a:off x="395288" y="4868863"/>
            <a:ext cx="4114800" cy="609600"/>
          </a:xfrm>
          <a:prstGeom prst="rect">
            <a:avLst/>
          </a:prstGeom>
          <a:noFill/>
          <a:ln w="9525">
            <a:noFill/>
          </a:ln>
        </p:spPr>
        <p:txBody>
          <a:bodyPr anchor="b" anchorCtr="0">
            <a:spAutoFit/>
          </a:bodyPr>
          <a:p>
            <a:pPr algn="just">
              <a:lnSpc>
                <a:spcPct val="120000"/>
              </a:lnSpc>
              <a:spcBef>
                <a:spcPct val="80000"/>
              </a:spcBef>
              <a:buClr>
                <a:schemeClr val="tx1"/>
              </a:buClr>
            </a:pPr>
            <a:r>
              <a:rPr lang="zh-CN" altLang="en-US" sz="2800" b="1" dirty="0">
                <a:solidFill>
                  <a:schemeClr val="tx1"/>
                </a:solidFill>
                <a:latin typeface="Times New Roman" panose="02020603050405020304" pitchFamily="18" charset="0"/>
                <a:ea typeface="宋体" panose="02010600030101010101" pitchFamily="2" charset="-122"/>
              </a:rPr>
              <a:t>（</a:t>
            </a:r>
            <a:r>
              <a:rPr lang="en-US" altLang="zh-CN" sz="2800" b="1" dirty="0">
                <a:solidFill>
                  <a:schemeClr val="tx1"/>
                </a:solidFill>
                <a:latin typeface="Times New Roman" panose="02020603050405020304" pitchFamily="18" charset="0"/>
                <a:ea typeface="宋体" panose="02010600030101010101" pitchFamily="2" charset="-122"/>
              </a:rPr>
              <a:t>2</a:t>
            </a:r>
            <a:r>
              <a:rPr lang="zh-CN" altLang="en-US" sz="2800" b="1" dirty="0">
                <a:solidFill>
                  <a:schemeClr val="tx1"/>
                </a:solidFill>
                <a:latin typeface="Times New Roman" panose="02020603050405020304" pitchFamily="18" charset="0"/>
                <a:ea typeface="宋体" panose="02010600030101010101" pitchFamily="2" charset="-122"/>
              </a:rPr>
              <a:t>）权重因子</a:t>
            </a:r>
            <a:endParaRPr lang="zh-CN" altLang="en-US" dirty="0">
              <a:latin typeface="Times New Roman" panose="02020603050405020304" pitchFamily="18" charset="0"/>
              <a:ea typeface="宋体" panose="02010600030101010101" pitchFamily="2" charset="-122"/>
            </a:endParaRPr>
          </a:p>
        </p:txBody>
      </p:sp>
      <p:sp>
        <p:nvSpPr>
          <p:cNvPr id="10" name="Text Box 10"/>
          <p:cNvSpPr txBox="1"/>
          <p:nvPr/>
        </p:nvSpPr>
        <p:spPr>
          <a:xfrm>
            <a:off x="468313" y="5440363"/>
            <a:ext cx="8229600" cy="652462"/>
          </a:xfrm>
          <a:prstGeom prst="rect">
            <a:avLst/>
          </a:prstGeom>
          <a:solidFill>
            <a:srgbClr val="FFFFFF"/>
          </a:solidFill>
          <a:ln w="9525" cap="flat" cmpd="sng">
            <a:solidFill>
              <a:srgbClr val="808080"/>
            </a:solidFill>
            <a:prstDash val="solid"/>
            <a:miter/>
            <a:headEnd type="none" w="med" len="med"/>
            <a:tailEnd type="none" w="med" len="med"/>
          </a:ln>
        </p:spPr>
        <p:txBody>
          <a:bodyPr anchor="b" anchorCtr="0">
            <a:spAutoFit/>
          </a:bodyPr>
          <a:p>
            <a:pPr algn="just">
              <a:lnSpc>
                <a:spcPct val="140000"/>
              </a:lnSpc>
              <a:spcBef>
                <a:spcPct val="50000"/>
              </a:spcBef>
            </a:pPr>
            <a:r>
              <a:rPr lang="en-US" altLang="zh-CN" sz="2600" dirty="0">
                <a:solidFill>
                  <a:schemeClr val="tx1"/>
                </a:solidFill>
                <a:latin typeface="Times New Roman" panose="02020603050405020304" pitchFamily="18" charset="0"/>
                <a:ea typeface="宋体" panose="02010600030101010101" pitchFamily="2" charset="-122"/>
              </a:rPr>
              <a:t>3</a:t>
            </a:r>
            <a:r>
              <a:rPr lang="zh-CN" altLang="zh-CN" sz="2600" dirty="0">
                <a:solidFill>
                  <a:schemeClr val="tx1"/>
                </a:solidFill>
                <a:latin typeface="Times New Roman" panose="02020603050405020304" pitchFamily="18" charset="0"/>
                <a:ea typeface="宋体" panose="02010600030101010101" pitchFamily="2" charset="-122"/>
              </a:rPr>
              <a:t>个权重因子：惯性权重</a:t>
            </a:r>
            <a:r>
              <a:rPr lang="zh-CN" altLang="en-US" sz="2600" i="1" dirty="0">
                <a:solidFill>
                  <a:schemeClr val="tx1"/>
                </a:solidFill>
                <a:latin typeface="Times New Roman" panose="02020603050405020304" pitchFamily="18" charset="0"/>
                <a:ea typeface="宋体" panose="02010600030101010101" pitchFamily="2" charset="-122"/>
                <a:sym typeface="Symbol" panose="05050102010706020507" pitchFamily="18" charset="2"/>
              </a:rPr>
              <a:t></a:t>
            </a:r>
            <a:r>
              <a:rPr lang="zh-CN" altLang="zh-CN" sz="2600" dirty="0">
                <a:solidFill>
                  <a:schemeClr val="tx1"/>
                </a:solidFill>
                <a:latin typeface="Times New Roman" panose="02020603050405020304" pitchFamily="18" charset="0"/>
                <a:ea typeface="宋体" panose="02010600030101010101" pitchFamily="2" charset="-122"/>
              </a:rPr>
              <a:t>，加速度</a:t>
            </a:r>
            <a:r>
              <a:rPr lang="zh-CN" altLang="en-US" sz="2600" i="1" dirty="0">
                <a:solidFill>
                  <a:schemeClr val="tx1"/>
                </a:solidFill>
                <a:latin typeface="Times New Roman" panose="02020603050405020304" pitchFamily="18" charset="0"/>
                <a:ea typeface="宋体" panose="02010600030101010101" pitchFamily="2" charset="-122"/>
                <a:sym typeface="Symbol" panose="05050102010706020507" pitchFamily="18" charset="2"/>
              </a:rPr>
              <a:t></a:t>
            </a:r>
            <a:r>
              <a:rPr lang="en-US" altLang="zh-CN" sz="2600" baseline="-25000" dirty="0">
                <a:solidFill>
                  <a:schemeClr val="tx1"/>
                </a:solidFill>
                <a:latin typeface="Times New Roman" panose="02020603050405020304" pitchFamily="18" charset="0"/>
                <a:ea typeface="宋体" panose="02010600030101010101" pitchFamily="2" charset="-122"/>
                <a:sym typeface="Symbol" panose="05050102010706020507" pitchFamily="18" charset="2"/>
              </a:rPr>
              <a:t>1</a:t>
            </a:r>
            <a:r>
              <a:rPr lang="zh-CN" altLang="zh-CN" sz="2600" dirty="0">
                <a:solidFill>
                  <a:schemeClr val="tx1"/>
                </a:solidFill>
                <a:latin typeface="Times New Roman" panose="02020603050405020304" pitchFamily="18" charset="0"/>
                <a:ea typeface="宋体" panose="02010600030101010101" pitchFamily="2" charset="-122"/>
              </a:rPr>
              <a:t>，</a:t>
            </a:r>
            <a:r>
              <a:rPr lang="zh-CN" altLang="en-US" sz="2600" i="1" dirty="0">
                <a:solidFill>
                  <a:schemeClr val="tx1"/>
                </a:solidFill>
                <a:latin typeface="Times New Roman" panose="02020603050405020304" pitchFamily="18" charset="0"/>
                <a:ea typeface="宋体" panose="02010600030101010101" pitchFamily="2" charset="-122"/>
                <a:sym typeface="Symbol" panose="05050102010706020507" pitchFamily="18" charset="2"/>
              </a:rPr>
              <a:t></a:t>
            </a:r>
            <a:r>
              <a:rPr lang="en-US" altLang="zh-CN" sz="2600" baseline="-25000" dirty="0">
                <a:solidFill>
                  <a:schemeClr val="tx1"/>
                </a:solidFill>
                <a:latin typeface="Times New Roman" panose="02020603050405020304" pitchFamily="18" charset="0"/>
                <a:ea typeface="宋体" panose="02010600030101010101" pitchFamily="2" charset="-122"/>
                <a:sym typeface="Symbol" panose="05050102010706020507" pitchFamily="18" charset="2"/>
              </a:rPr>
              <a:t>2</a:t>
            </a:r>
            <a:r>
              <a:rPr lang="en-US" altLang="zh-CN" sz="2600" dirty="0">
                <a:solidFill>
                  <a:schemeClr val="tx1"/>
                </a:solidFill>
                <a:latin typeface="Times New Roman" panose="02020603050405020304" pitchFamily="18" charset="0"/>
                <a:ea typeface="宋体" panose="02010600030101010101" pitchFamily="2" charset="-122"/>
                <a:sym typeface="Symbol" panose="05050102010706020507" pitchFamily="18" charset="2"/>
              </a:rPr>
              <a:t> </a:t>
            </a:r>
            <a:r>
              <a:rPr lang="zh-CN" altLang="zh-CN" sz="2600" dirty="0">
                <a:solidFill>
                  <a:schemeClr val="tx1"/>
                </a:solidFill>
                <a:latin typeface="Times New Roman" panose="02020603050405020304" pitchFamily="18" charset="0"/>
                <a:ea typeface="宋体" panose="02010600030101010101" pitchFamily="2" charset="-122"/>
              </a:rPr>
              <a:t>。</a:t>
            </a:r>
            <a:endParaRPr lang="zh-CN" altLang="en-US" sz="2600" dirty="0">
              <a:solidFill>
                <a:schemeClr val="tx1"/>
              </a:solidFill>
              <a:latin typeface="Times New Roman" panose="02020603050405020304" pitchFamily="18" charset="0"/>
              <a:ea typeface="Times New Roman" panose="02020603050405020304" pitchFamily="18"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6153"/>
                                        </p:tgtEl>
                                        <p:attrNameLst>
                                          <p:attrName>style.visibility</p:attrName>
                                        </p:attrNameLst>
                                      </p:cBhvr>
                                      <p:to>
                                        <p:strVal val="visible"/>
                                      </p:to>
                                    </p:set>
                                    <p:animEffect transition="in" filter="checkerboard(across)">
                                      <p:cBhvr>
                                        <p:cTn id="7" dur="500"/>
                                        <p:tgtEl>
                                          <p:spTgt spid="615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6158"/>
                                        </p:tgtEl>
                                        <p:attrNameLst>
                                          <p:attrName>style.visibility</p:attrName>
                                        </p:attrNameLst>
                                      </p:cBhvr>
                                      <p:to>
                                        <p:strVal val="visible"/>
                                      </p:to>
                                    </p:set>
                                    <p:anim calcmode="lin" valueType="num">
                                      <p:cBhvr additive="base">
                                        <p:cTn id="12" dur="500" fill="hold"/>
                                        <p:tgtEl>
                                          <p:spTgt spid="6158"/>
                                        </p:tgtEl>
                                        <p:attrNameLst>
                                          <p:attrName>ppt_x</p:attrName>
                                        </p:attrNameLst>
                                      </p:cBhvr>
                                      <p:tavLst>
                                        <p:tav tm="0">
                                          <p:val>
                                            <p:strVal val="0-#ppt_w/2"/>
                                          </p:val>
                                        </p:tav>
                                        <p:tav tm="100000">
                                          <p:val>
                                            <p:strVal val="#ppt_x"/>
                                          </p:val>
                                        </p:tav>
                                      </p:tavLst>
                                    </p:anim>
                                    <p:anim calcmode="lin" valueType="num">
                                      <p:cBhvr additive="base">
                                        <p:cTn id="13" dur="500" fill="hold"/>
                                        <p:tgtEl>
                                          <p:spTgt spid="615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9" presetClass="entr" presetSubtype="0" fill="hold" grpId="0" nodeType="afterEffect">
                                  <p:stCondLst>
                                    <p:cond delay="0"/>
                                  </p:stCondLst>
                                  <p:childTnLst>
                                    <p:set>
                                      <p:cBhvr>
                                        <p:cTn id="16" dur="1" fill="hold">
                                          <p:stCondLst>
                                            <p:cond delay="0"/>
                                          </p:stCondLst>
                                        </p:cTn>
                                        <p:tgtEl>
                                          <p:spTgt spid="6154"/>
                                        </p:tgtEl>
                                        <p:attrNameLst>
                                          <p:attrName>style.visibility</p:attrName>
                                        </p:attrNameLst>
                                      </p:cBhvr>
                                      <p:to>
                                        <p:strVal val="visible"/>
                                      </p:to>
                                    </p:set>
                                    <p:animEffect transition="in" filter="dissolve">
                                      <p:cBhvr>
                                        <p:cTn id="17" dur="500"/>
                                        <p:tgtEl>
                                          <p:spTgt spid="615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0-#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childTnLst>
                          </p:cTn>
                        </p:par>
                        <p:par>
                          <p:cTn id="24" fill="hold">
                            <p:stCondLst>
                              <p:cond delay="500"/>
                            </p:stCondLst>
                            <p:childTnLst>
                              <p:par>
                                <p:cTn id="25" presetID="9"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animBg="1"/>
      <p:bldP spid="6154" grpId="0" animBg="1"/>
      <p:bldP spid="6158" grpId="0"/>
      <p:bldP spid="9" grpId="0"/>
      <p:bldP spid="10"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2577"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152578" name="Rectangle 2"/>
          <p:cNvSpPr>
            <a:spLocks noGrp="1"/>
          </p:cNvSpPr>
          <p:nvPr>
            <p:ph type="title"/>
          </p:nvPr>
        </p:nvSpPr>
        <p:spPr>
          <a:xfrm>
            <a:off x="0" y="0"/>
            <a:ext cx="9144000" cy="692150"/>
          </a:xfrm>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49" charset="-122"/>
              </a:rPr>
              <a:t>6.6.2  </a:t>
            </a:r>
            <a:r>
              <a:rPr lang="zh-CN" altLang="en-US" sz="3600" b="0" dirty="0">
                <a:latin typeface="Times New Roman" panose="02020603050405020304" pitchFamily="18" charset="0"/>
                <a:ea typeface="黑体" panose="02010609060101010101" pitchFamily="49" charset="-122"/>
              </a:rPr>
              <a:t>粒子群优化算法的参数分析</a:t>
            </a:r>
            <a:endParaRPr lang="zh-CN" altLang="en-US" sz="3200" b="0" dirty="0"/>
          </a:p>
        </p:txBody>
      </p:sp>
      <p:sp>
        <p:nvSpPr>
          <p:cNvPr id="152579" name="Rectangle 3"/>
          <p:cNvSpPr>
            <a:spLocks noGrp="1"/>
          </p:cNvSpPr>
          <p:nvPr>
            <p:ph idx="1"/>
          </p:nvPr>
        </p:nvSpPr>
        <p:spPr>
          <a:xfrm>
            <a:off x="357188" y="857250"/>
            <a:ext cx="8153400" cy="595313"/>
          </a:xfrm>
        </p:spPr>
        <p:txBody>
          <a:bodyPr vert="horz" wrap="square" lIns="91440" tIns="45720" rIns="91440" bIns="45720" anchor="t" anchorCtr="0"/>
          <a:p>
            <a:pPr marL="0" indent="0" eaLnBrk="1" hangingPunct="1">
              <a:buClr>
                <a:schemeClr val="tx1"/>
              </a:buClr>
              <a:buNone/>
            </a:pPr>
            <a:r>
              <a:rPr lang="en-US" altLang="zh-CN" sz="2800" b="1" dirty="0">
                <a:latin typeface="Times New Roman" panose="02020603050405020304" pitchFamily="18" charset="0"/>
              </a:rPr>
              <a:t>2. </a:t>
            </a:r>
            <a:r>
              <a:rPr lang="zh-CN" altLang="zh-CN" sz="2800" b="1" dirty="0">
                <a:latin typeface="Times New Roman" panose="02020603050405020304" pitchFamily="18" charset="0"/>
              </a:rPr>
              <a:t>位置更新方程中各部分的影响</a:t>
            </a:r>
            <a:endParaRPr lang="zh-CN" altLang="en-US" sz="2800" b="1" dirty="0">
              <a:latin typeface="宋体" panose="02010600030101010101" pitchFamily="2" charset="-122"/>
            </a:endParaRPr>
          </a:p>
          <a:p>
            <a:pPr marL="0" indent="0" eaLnBrk="1" hangingPunct="1">
              <a:buClr>
                <a:schemeClr val="tx1"/>
              </a:buClr>
              <a:buFontTx/>
              <a:buNone/>
            </a:pPr>
            <a:endParaRPr lang="en-US" altLang="zh-CN" sz="2800" b="1" dirty="0">
              <a:latin typeface="宋体" panose="02010600030101010101" pitchFamily="2" charset="-122"/>
            </a:endParaRPr>
          </a:p>
        </p:txBody>
      </p:sp>
      <p:sp>
        <p:nvSpPr>
          <p:cNvPr id="6158" name="Text Box 14"/>
          <p:cNvSpPr txBox="1"/>
          <p:nvPr/>
        </p:nvSpPr>
        <p:spPr>
          <a:xfrm>
            <a:off x="357188" y="3000375"/>
            <a:ext cx="5616575" cy="560388"/>
          </a:xfrm>
          <a:prstGeom prst="rect">
            <a:avLst/>
          </a:prstGeom>
          <a:noFill/>
          <a:ln w="9525">
            <a:noFill/>
          </a:ln>
        </p:spPr>
        <p:txBody>
          <a:bodyPr anchor="b" anchorCtr="0">
            <a:spAutoFit/>
          </a:bodyPr>
          <a:p>
            <a:pPr algn="just">
              <a:lnSpc>
                <a:spcPct val="120000"/>
              </a:lnSpc>
              <a:spcBef>
                <a:spcPct val="80000"/>
              </a:spcBef>
              <a:buClr>
                <a:schemeClr val="tx1"/>
              </a:buClr>
            </a:pPr>
            <a:r>
              <a:rPr lang="zh-CN" altLang="en-US" sz="2800" b="1" dirty="0">
                <a:solidFill>
                  <a:schemeClr val="tx1"/>
                </a:solidFill>
                <a:latin typeface="Times New Roman" panose="02020603050405020304" pitchFamily="18" charset="0"/>
                <a:ea typeface="宋体" panose="02010600030101010101" pitchFamily="2" charset="-122"/>
              </a:rPr>
              <a:t>（</a:t>
            </a:r>
            <a:r>
              <a:rPr lang="en-US" altLang="zh-CN" sz="2800" b="1" dirty="0">
                <a:solidFill>
                  <a:schemeClr val="tx1"/>
                </a:solidFill>
                <a:latin typeface="Times New Roman" panose="02020603050405020304" pitchFamily="18" charset="0"/>
                <a:ea typeface="宋体" panose="02010600030101010101" pitchFamily="2" charset="-122"/>
              </a:rPr>
              <a:t>1</a:t>
            </a:r>
            <a:r>
              <a:rPr lang="zh-CN" altLang="en-US" sz="2800" b="1" dirty="0">
                <a:solidFill>
                  <a:schemeClr val="tx1"/>
                </a:solidFill>
                <a:latin typeface="Times New Roman" panose="02020603050405020304" pitchFamily="18" charset="0"/>
                <a:ea typeface="宋体" panose="02010600030101010101" pitchFamily="2" charset="-122"/>
              </a:rPr>
              <a:t>）只有第</a:t>
            </a:r>
            <a:r>
              <a:rPr lang="en-US" altLang="zh-CN" sz="2800" b="1" dirty="0">
                <a:solidFill>
                  <a:schemeClr val="tx1"/>
                </a:solidFill>
                <a:latin typeface="Times New Roman" panose="02020603050405020304" pitchFamily="18" charset="0"/>
                <a:ea typeface="宋体" panose="02010600030101010101" pitchFamily="2" charset="-122"/>
              </a:rPr>
              <a:t>1</a:t>
            </a:r>
            <a:r>
              <a:rPr lang="zh-CN" altLang="en-US" sz="2800" b="1" dirty="0">
                <a:solidFill>
                  <a:schemeClr val="tx1"/>
                </a:solidFill>
                <a:latin typeface="Times New Roman" panose="02020603050405020304" pitchFamily="18" charset="0"/>
                <a:ea typeface="宋体" panose="02010600030101010101" pitchFamily="2" charset="-122"/>
              </a:rPr>
              <a:t>部分，即 </a:t>
            </a:r>
            <a:r>
              <a:rPr lang="zh-CN" altLang="en-US" sz="2800" b="1" i="1" dirty="0">
                <a:solidFill>
                  <a:schemeClr val="tx1"/>
                </a:solidFill>
                <a:latin typeface="Times New Roman" panose="02020603050405020304" pitchFamily="18" charset="0"/>
                <a:ea typeface="宋体" panose="02010600030101010101" pitchFamily="2" charset="-122"/>
                <a:sym typeface="Symbol" panose="05050102010706020507" pitchFamily="18" charset="2"/>
              </a:rPr>
              <a:t></a:t>
            </a:r>
            <a:r>
              <a:rPr lang="en-US" altLang="zh-CN" sz="2800" b="1" baseline="-25000" dirty="0">
                <a:solidFill>
                  <a:schemeClr val="tx1"/>
                </a:solidFill>
                <a:latin typeface="Times New Roman" panose="02020603050405020304" pitchFamily="18" charset="0"/>
                <a:ea typeface="宋体" panose="02010600030101010101" pitchFamily="2" charset="-122"/>
                <a:sym typeface="Symbol" panose="05050102010706020507" pitchFamily="18" charset="2"/>
              </a:rPr>
              <a:t>1</a:t>
            </a:r>
            <a:r>
              <a:rPr lang="en-US" altLang="zh-CN" sz="2800" b="1" dirty="0">
                <a:solidFill>
                  <a:schemeClr val="tx1"/>
                </a:solidFill>
                <a:latin typeface="Times New Roman" panose="02020603050405020304" pitchFamily="18" charset="0"/>
                <a:ea typeface="宋体" panose="02010600030101010101" pitchFamily="2" charset="-122"/>
                <a:sym typeface="Symbol" panose="05050102010706020507" pitchFamily="18" charset="2"/>
              </a:rPr>
              <a:t>=</a:t>
            </a:r>
            <a:r>
              <a:rPr lang="zh-CN" altLang="en-US" sz="2800" b="1" i="1" dirty="0">
                <a:solidFill>
                  <a:schemeClr val="tx1"/>
                </a:solidFill>
                <a:latin typeface="Times New Roman" panose="02020603050405020304" pitchFamily="18" charset="0"/>
                <a:ea typeface="宋体" panose="02010600030101010101" pitchFamily="2" charset="-122"/>
                <a:sym typeface="Symbol" panose="05050102010706020507" pitchFamily="18" charset="2"/>
              </a:rPr>
              <a:t></a:t>
            </a:r>
            <a:r>
              <a:rPr lang="en-US" altLang="zh-CN" sz="2800" b="1" baseline="-25000" dirty="0">
                <a:solidFill>
                  <a:schemeClr val="tx1"/>
                </a:solidFill>
                <a:latin typeface="Times New Roman" panose="02020603050405020304" pitchFamily="18" charset="0"/>
                <a:ea typeface="宋体" panose="02010600030101010101" pitchFamily="2" charset="-122"/>
                <a:sym typeface="Symbol" panose="05050102010706020507" pitchFamily="18" charset="2"/>
              </a:rPr>
              <a:t>2</a:t>
            </a:r>
            <a:r>
              <a:rPr lang="en-US" altLang="zh-CN" sz="2800" b="1" dirty="0">
                <a:solidFill>
                  <a:schemeClr val="tx1"/>
                </a:solidFill>
                <a:latin typeface="Times New Roman" panose="02020603050405020304" pitchFamily="18" charset="0"/>
                <a:ea typeface="宋体" panose="02010600030101010101" pitchFamily="2" charset="-122"/>
                <a:sym typeface="Symbol" panose="05050102010706020507" pitchFamily="18" charset="2"/>
              </a:rPr>
              <a:t>=0</a:t>
            </a:r>
            <a:r>
              <a:rPr lang="en-US" altLang="zh-CN" sz="2800" dirty="0">
                <a:solidFill>
                  <a:schemeClr val="tx1"/>
                </a:solidFill>
                <a:latin typeface="Times New Roman" panose="02020603050405020304" pitchFamily="18" charset="0"/>
                <a:ea typeface="宋体" panose="02010600030101010101" pitchFamily="2" charset="-122"/>
                <a:sym typeface="Symbol" panose="05050102010706020507" pitchFamily="18" charset="2"/>
              </a:rPr>
              <a:t> </a:t>
            </a:r>
            <a:endParaRPr lang="zh-CN" altLang="en-US" sz="2800" dirty="0">
              <a:latin typeface="Times New Roman" panose="02020603050405020304" pitchFamily="18" charset="0"/>
              <a:ea typeface="Times New Roman" panose="02020603050405020304" pitchFamily="18" charset="0"/>
            </a:endParaRPr>
          </a:p>
        </p:txBody>
      </p:sp>
      <p:sp>
        <p:nvSpPr>
          <p:cNvPr id="11" name="Text Box 10"/>
          <p:cNvSpPr txBox="1"/>
          <p:nvPr/>
        </p:nvSpPr>
        <p:spPr>
          <a:xfrm>
            <a:off x="428625" y="3929063"/>
            <a:ext cx="8229600" cy="1346200"/>
          </a:xfrm>
          <a:prstGeom prst="rect">
            <a:avLst/>
          </a:prstGeom>
          <a:solidFill>
            <a:srgbClr val="FFFFFF"/>
          </a:solidFill>
          <a:ln w="9525" cap="flat" cmpd="sng">
            <a:solidFill>
              <a:srgbClr val="808080"/>
            </a:solidFill>
            <a:prstDash val="solid"/>
            <a:miter/>
            <a:headEnd type="none" w="med" len="med"/>
            <a:tailEnd type="none" w="med" len="med"/>
          </a:ln>
        </p:spPr>
        <p:txBody>
          <a:bodyPr anchor="b" anchorCtr="0">
            <a:spAutoFit/>
          </a:bodyPr>
          <a:p>
            <a:pPr algn="just">
              <a:lnSpc>
                <a:spcPct val="140000"/>
              </a:lnSpc>
              <a:spcBef>
                <a:spcPct val="50000"/>
              </a:spcBef>
            </a:pPr>
            <a:r>
              <a:rPr lang="zh-CN" altLang="zh-CN" sz="2600" dirty="0">
                <a:solidFill>
                  <a:schemeClr val="tx1"/>
                </a:solidFill>
                <a:latin typeface="Times New Roman" panose="02020603050405020304" pitchFamily="18" charset="0"/>
                <a:ea typeface="宋体" panose="02010600030101010101" pitchFamily="2" charset="-122"/>
              </a:rPr>
              <a:t>粒子将一直以当前的速度飞行，直到达边界。</a:t>
            </a:r>
            <a:endParaRPr lang="en-US" altLang="zh-CN" sz="2600" dirty="0">
              <a:solidFill>
                <a:schemeClr val="tx1"/>
              </a:solidFill>
              <a:latin typeface="Times New Roman" panose="02020603050405020304" pitchFamily="18" charset="0"/>
              <a:ea typeface="宋体" panose="02010600030101010101" pitchFamily="2" charset="-122"/>
            </a:endParaRPr>
          </a:p>
          <a:p>
            <a:pPr algn="just">
              <a:lnSpc>
                <a:spcPct val="140000"/>
              </a:lnSpc>
              <a:spcBef>
                <a:spcPct val="50000"/>
              </a:spcBef>
            </a:pPr>
            <a:r>
              <a:rPr lang="zh-CN" altLang="zh-CN" sz="2600" dirty="0">
                <a:solidFill>
                  <a:schemeClr val="tx1"/>
                </a:solidFill>
                <a:latin typeface="Times New Roman" panose="02020603050405020304" pitchFamily="18" charset="0"/>
                <a:ea typeface="宋体" panose="02010600030101010101" pitchFamily="2" charset="-122"/>
              </a:rPr>
              <a:t>由于它只能搜索有限的区域，所以很难找到好解。</a:t>
            </a:r>
            <a:endParaRPr lang="zh-CN" altLang="en-US" sz="2600" dirty="0">
              <a:solidFill>
                <a:schemeClr val="tx1"/>
              </a:solidFill>
              <a:latin typeface="Times New Roman" panose="02020603050405020304" pitchFamily="18" charset="0"/>
              <a:ea typeface="Times New Roman" panose="02020603050405020304" pitchFamily="18" charset="0"/>
            </a:endParaRPr>
          </a:p>
        </p:txBody>
      </p:sp>
      <p:graphicFrame>
        <p:nvGraphicFramePr>
          <p:cNvPr id="152582" name="对象 7"/>
          <p:cNvGraphicFramePr>
            <a:graphicFrameLocks noChangeAspect="1"/>
          </p:cNvGraphicFramePr>
          <p:nvPr/>
        </p:nvGraphicFramePr>
        <p:xfrm>
          <a:off x="276225" y="1857375"/>
          <a:ext cx="8867775" cy="479425"/>
        </p:xfrm>
        <a:graphic>
          <a:graphicData uri="http://schemas.openxmlformats.org/presentationml/2006/ole">
            <mc:AlternateContent xmlns:mc="http://schemas.openxmlformats.org/markup-compatibility/2006">
              <mc:Choice xmlns:v="urn:schemas-microsoft-com:vml" Requires="v">
                <p:oleObj spid="_x0000_s3154" name="" r:id="rId1" imgW="5067300" imgH="279400" progId="Equation.DSMT4">
                  <p:embed/>
                </p:oleObj>
              </mc:Choice>
              <mc:Fallback>
                <p:oleObj name="" r:id="rId1" imgW="5067300" imgH="279400" progId="Equation.DSMT4">
                  <p:embed/>
                  <p:pic>
                    <p:nvPicPr>
                      <p:cNvPr id="0" name="图片 3153"/>
                      <p:cNvPicPr/>
                      <p:nvPr/>
                    </p:nvPicPr>
                    <p:blipFill>
                      <a:blip r:embed="rId2"/>
                      <a:stretch>
                        <a:fillRect/>
                      </a:stretch>
                    </p:blipFill>
                    <p:spPr>
                      <a:xfrm>
                        <a:off x="276225" y="1857375"/>
                        <a:ext cx="8867775" cy="479425"/>
                      </a:xfrm>
                      <a:prstGeom prst="rect">
                        <a:avLst/>
                      </a:prstGeom>
                      <a:noFill/>
                      <a:ln w="38100">
                        <a:noFill/>
                        <a:miter/>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158"/>
                                        </p:tgtEl>
                                        <p:attrNameLst>
                                          <p:attrName>style.visibility</p:attrName>
                                        </p:attrNameLst>
                                      </p:cBhvr>
                                      <p:to>
                                        <p:strVal val="visible"/>
                                      </p:to>
                                    </p:set>
                                    <p:anim calcmode="lin" valueType="num">
                                      <p:cBhvr additive="base">
                                        <p:cTn id="7" dur="500" fill="hold"/>
                                        <p:tgtEl>
                                          <p:spTgt spid="6158"/>
                                        </p:tgtEl>
                                        <p:attrNameLst>
                                          <p:attrName>ppt_x</p:attrName>
                                        </p:attrNameLst>
                                      </p:cBhvr>
                                      <p:tavLst>
                                        <p:tav tm="0">
                                          <p:val>
                                            <p:strVal val="0-#ppt_w/2"/>
                                          </p:val>
                                        </p:tav>
                                        <p:tav tm="100000">
                                          <p:val>
                                            <p:strVal val="#ppt_x"/>
                                          </p:val>
                                        </p:tav>
                                      </p:tavLst>
                                    </p:anim>
                                    <p:anim calcmode="lin" valueType="num">
                                      <p:cBhvr additive="base">
                                        <p:cTn id="8" dur="500" fill="hold"/>
                                        <p:tgtEl>
                                          <p:spTgt spid="615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9"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8" grpId="0"/>
      <p:bldP spid="11"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01"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153602" name="Rectangle 2"/>
          <p:cNvSpPr>
            <a:spLocks noGrp="1"/>
          </p:cNvSpPr>
          <p:nvPr>
            <p:ph type="title"/>
          </p:nvPr>
        </p:nvSpPr>
        <p:spPr>
          <a:xfrm>
            <a:off x="0" y="0"/>
            <a:ext cx="9144000" cy="692150"/>
          </a:xfrm>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49" charset="-122"/>
              </a:rPr>
              <a:t>6.6.2  </a:t>
            </a:r>
            <a:r>
              <a:rPr lang="zh-CN" altLang="en-US" sz="3600" b="0" dirty="0">
                <a:latin typeface="Times New Roman" panose="02020603050405020304" pitchFamily="18" charset="0"/>
                <a:ea typeface="黑体" panose="02010609060101010101" pitchFamily="49" charset="-122"/>
              </a:rPr>
              <a:t>粒子群优化算法的参数分析</a:t>
            </a:r>
            <a:endParaRPr lang="zh-CN" altLang="en-US" sz="3200" b="0" dirty="0"/>
          </a:p>
        </p:txBody>
      </p:sp>
      <p:sp>
        <p:nvSpPr>
          <p:cNvPr id="153603" name="Rectangle 3"/>
          <p:cNvSpPr>
            <a:spLocks noGrp="1"/>
          </p:cNvSpPr>
          <p:nvPr>
            <p:ph idx="1"/>
          </p:nvPr>
        </p:nvSpPr>
        <p:spPr>
          <a:xfrm>
            <a:off x="450850" y="1071563"/>
            <a:ext cx="8153400" cy="1824037"/>
          </a:xfrm>
        </p:spPr>
        <p:txBody>
          <a:bodyPr vert="horz" wrap="square" lIns="91440" tIns="45720" rIns="91440" bIns="45720" anchor="t" anchorCtr="0"/>
          <a:p>
            <a:pPr marL="0" indent="0" eaLnBrk="1" hangingPunct="1">
              <a:buClr>
                <a:schemeClr val="tx1"/>
              </a:buClr>
              <a:buNone/>
            </a:pPr>
            <a:r>
              <a:rPr lang="en-US" altLang="zh-CN" sz="2800" b="1" dirty="0">
                <a:latin typeface="Times New Roman" panose="02020603050405020304" pitchFamily="18" charset="0"/>
              </a:rPr>
              <a:t>2. </a:t>
            </a:r>
            <a:r>
              <a:rPr lang="zh-CN" altLang="zh-CN" sz="2800" b="1" dirty="0">
                <a:latin typeface="Times New Roman" panose="02020603050405020304" pitchFamily="18" charset="0"/>
              </a:rPr>
              <a:t>位置更新方程中各部分的影响</a:t>
            </a:r>
            <a:endParaRPr lang="zh-CN" altLang="en-US" sz="2800" b="1" dirty="0">
              <a:latin typeface="宋体" panose="02010600030101010101" pitchFamily="2" charset="-122"/>
            </a:endParaRPr>
          </a:p>
          <a:p>
            <a:pPr marL="0" indent="0" eaLnBrk="1" hangingPunct="1">
              <a:buClr>
                <a:schemeClr val="tx1"/>
              </a:buClr>
              <a:buFontTx/>
              <a:buNone/>
            </a:pPr>
            <a:endParaRPr lang="en-US" altLang="zh-CN" sz="2800" b="1" dirty="0">
              <a:latin typeface="宋体" panose="02010600030101010101" pitchFamily="2" charset="-122"/>
            </a:endParaRPr>
          </a:p>
        </p:txBody>
      </p:sp>
      <p:sp>
        <p:nvSpPr>
          <p:cNvPr id="153604" name="Text Box 11"/>
          <p:cNvSpPr txBox="1"/>
          <p:nvPr/>
        </p:nvSpPr>
        <p:spPr>
          <a:xfrm>
            <a:off x="1066800" y="4122738"/>
            <a:ext cx="4419600" cy="457200"/>
          </a:xfrm>
          <a:prstGeom prst="rect">
            <a:avLst/>
          </a:prstGeom>
          <a:noFill/>
          <a:ln w="9525">
            <a:noFill/>
          </a:ln>
        </p:spPr>
        <p:txBody>
          <a:bodyPr anchor="b" anchorCtr="0">
            <a:spAutoFit/>
          </a:bodyPr>
          <a:p>
            <a:pPr>
              <a:spcBef>
                <a:spcPct val="50000"/>
              </a:spcBef>
            </a:pPr>
            <a:endParaRPr lang="zh-CN" altLang="zh-CN" dirty="0">
              <a:latin typeface="宋体" panose="02010600030101010101" pitchFamily="2" charset="-122"/>
              <a:ea typeface="宋体" panose="02010600030101010101" pitchFamily="2" charset="-122"/>
            </a:endParaRPr>
          </a:p>
        </p:txBody>
      </p:sp>
      <p:sp>
        <p:nvSpPr>
          <p:cNvPr id="9" name="Text Box 14"/>
          <p:cNvSpPr txBox="1"/>
          <p:nvPr/>
        </p:nvSpPr>
        <p:spPr>
          <a:xfrm>
            <a:off x="428625" y="3214688"/>
            <a:ext cx="5256213" cy="560387"/>
          </a:xfrm>
          <a:prstGeom prst="rect">
            <a:avLst/>
          </a:prstGeom>
          <a:noFill/>
          <a:ln w="9525">
            <a:noFill/>
          </a:ln>
        </p:spPr>
        <p:txBody>
          <a:bodyPr anchor="b" anchorCtr="0">
            <a:spAutoFit/>
          </a:bodyPr>
          <a:p>
            <a:pPr algn="just">
              <a:lnSpc>
                <a:spcPct val="120000"/>
              </a:lnSpc>
              <a:spcBef>
                <a:spcPct val="80000"/>
              </a:spcBef>
              <a:buClr>
                <a:schemeClr val="tx1"/>
              </a:buClr>
            </a:pPr>
            <a:r>
              <a:rPr lang="zh-CN" altLang="en-US" sz="2800" b="1" dirty="0">
                <a:solidFill>
                  <a:schemeClr val="tx1"/>
                </a:solidFill>
                <a:latin typeface="Times New Roman" panose="02020603050405020304" pitchFamily="18" charset="0"/>
                <a:ea typeface="宋体" panose="02010600030101010101" pitchFamily="2" charset="-122"/>
              </a:rPr>
              <a:t>（</a:t>
            </a:r>
            <a:r>
              <a:rPr lang="en-US" altLang="zh-CN" sz="2800" b="1" dirty="0">
                <a:solidFill>
                  <a:schemeClr val="tx1"/>
                </a:solidFill>
                <a:latin typeface="Times New Roman" panose="02020603050405020304" pitchFamily="18" charset="0"/>
                <a:ea typeface="宋体" panose="02010600030101010101" pitchFamily="2" charset="-122"/>
              </a:rPr>
              <a:t>2</a:t>
            </a:r>
            <a:r>
              <a:rPr lang="zh-CN" altLang="en-US" sz="2800" b="1" dirty="0">
                <a:solidFill>
                  <a:schemeClr val="tx1"/>
                </a:solidFill>
                <a:latin typeface="Times New Roman" panose="02020603050405020304" pitchFamily="18" charset="0"/>
                <a:ea typeface="宋体" panose="02010600030101010101" pitchFamily="2" charset="-122"/>
              </a:rPr>
              <a:t>）没有第</a:t>
            </a:r>
            <a:r>
              <a:rPr lang="en-US" altLang="zh-CN" sz="2800" b="1" dirty="0">
                <a:solidFill>
                  <a:schemeClr val="tx1"/>
                </a:solidFill>
                <a:latin typeface="Times New Roman" panose="02020603050405020304" pitchFamily="18" charset="0"/>
                <a:ea typeface="宋体" panose="02010600030101010101" pitchFamily="2" charset="-122"/>
              </a:rPr>
              <a:t>1</a:t>
            </a:r>
            <a:r>
              <a:rPr lang="zh-CN" altLang="en-US" sz="2800" b="1" dirty="0">
                <a:solidFill>
                  <a:schemeClr val="tx1"/>
                </a:solidFill>
                <a:latin typeface="Times New Roman" panose="02020603050405020304" pitchFamily="18" charset="0"/>
                <a:ea typeface="宋体" panose="02010600030101010101" pitchFamily="2" charset="-122"/>
              </a:rPr>
              <a:t>部分，</a:t>
            </a:r>
            <a:r>
              <a:rPr lang="zh-CN" altLang="zh-CN" sz="2800" b="1" dirty="0">
                <a:solidFill>
                  <a:schemeClr val="tx1"/>
                </a:solidFill>
                <a:latin typeface="Times New Roman" panose="02020603050405020304" pitchFamily="18" charset="0"/>
                <a:ea typeface="宋体" panose="02010600030101010101" pitchFamily="2" charset="-122"/>
              </a:rPr>
              <a:t>即</a:t>
            </a:r>
            <a:r>
              <a:rPr lang="en-US" altLang="zh-CN" sz="2800" b="1" dirty="0">
                <a:solidFill>
                  <a:schemeClr val="tx1"/>
                </a:solidFill>
                <a:latin typeface="Times New Roman" panose="02020603050405020304" pitchFamily="18" charset="0"/>
                <a:ea typeface="宋体" panose="02010600030101010101" pitchFamily="2" charset="-122"/>
              </a:rPr>
              <a:t> </a:t>
            </a:r>
            <a:r>
              <a:rPr lang="zh-CN" altLang="en-US" sz="2800" b="1" i="1" dirty="0">
                <a:solidFill>
                  <a:schemeClr val="tx1"/>
                </a:solidFill>
                <a:latin typeface="Times New Roman" panose="02020603050405020304" pitchFamily="18" charset="0"/>
                <a:ea typeface="宋体" panose="02010600030101010101" pitchFamily="2" charset="-122"/>
                <a:sym typeface="Symbol" panose="05050102010706020507" pitchFamily="18" charset="2"/>
              </a:rPr>
              <a:t></a:t>
            </a:r>
            <a:r>
              <a:rPr lang="zh-CN" altLang="en-US" sz="2800" i="1" dirty="0">
                <a:solidFill>
                  <a:schemeClr val="tx1"/>
                </a:solidFill>
                <a:latin typeface="Times New Roman" panose="02020603050405020304" pitchFamily="18" charset="0"/>
                <a:ea typeface="宋体" panose="02010600030101010101" pitchFamily="2" charset="-122"/>
                <a:sym typeface="Symbol" panose="05050102010706020507" pitchFamily="18" charset="2"/>
              </a:rPr>
              <a:t> </a:t>
            </a:r>
            <a:r>
              <a:rPr lang="en-US" altLang="zh-CN" sz="2800" b="1" dirty="0">
                <a:solidFill>
                  <a:schemeClr val="tx1"/>
                </a:solidFill>
                <a:latin typeface="Times New Roman" panose="02020603050405020304" pitchFamily="18" charset="0"/>
                <a:ea typeface="宋体" panose="02010600030101010101" pitchFamily="2" charset="-122"/>
              </a:rPr>
              <a:t>=0</a:t>
            </a:r>
            <a:endParaRPr lang="zh-CN" altLang="en-US" sz="2800" b="1" dirty="0">
              <a:solidFill>
                <a:schemeClr val="tx1"/>
              </a:solidFill>
              <a:latin typeface="Times New Roman" panose="02020603050405020304" pitchFamily="18" charset="0"/>
              <a:ea typeface="Times New Roman" panose="02020603050405020304" pitchFamily="18" charset="0"/>
            </a:endParaRPr>
          </a:p>
        </p:txBody>
      </p:sp>
      <p:sp>
        <p:nvSpPr>
          <p:cNvPr id="10" name="Text Box 10"/>
          <p:cNvSpPr txBox="1"/>
          <p:nvPr/>
        </p:nvSpPr>
        <p:spPr>
          <a:xfrm>
            <a:off x="468313" y="4016375"/>
            <a:ext cx="8229600" cy="1212850"/>
          </a:xfrm>
          <a:prstGeom prst="rect">
            <a:avLst/>
          </a:prstGeom>
          <a:solidFill>
            <a:srgbClr val="FFFFFF"/>
          </a:solidFill>
          <a:ln w="9525" cap="flat" cmpd="sng">
            <a:solidFill>
              <a:srgbClr val="808080"/>
            </a:solidFill>
            <a:prstDash val="solid"/>
            <a:miter/>
            <a:headEnd type="none" w="med" len="med"/>
            <a:tailEnd type="none" w="med" len="med"/>
          </a:ln>
        </p:spPr>
        <p:txBody>
          <a:bodyPr anchor="b" anchorCtr="0">
            <a:spAutoFit/>
          </a:bodyPr>
          <a:p>
            <a:pPr algn="just">
              <a:lnSpc>
                <a:spcPct val="140000"/>
              </a:lnSpc>
              <a:spcBef>
                <a:spcPct val="50000"/>
              </a:spcBef>
            </a:pPr>
            <a:r>
              <a:rPr lang="zh-CN" altLang="zh-CN" sz="2600" dirty="0">
                <a:solidFill>
                  <a:schemeClr val="tx1"/>
                </a:solidFill>
                <a:latin typeface="Times New Roman" panose="02020603050405020304" pitchFamily="18" charset="0"/>
                <a:ea typeface="宋体" panose="02010600030101010101" pitchFamily="2" charset="-122"/>
              </a:rPr>
              <a:t>速度只取决于粒子当前位置和其历史最好位置</a:t>
            </a:r>
            <a:r>
              <a:rPr lang="en-US" altLang="zh-CN" sz="2600" i="1" dirty="0">
                <a:solidFill>
                  <a:schemeClr val="tx1"/>
                </a:solidFill>
                <a:latin typeface="Times New Roman" panose="02020603050405020304" pitchFamily="18" charset="0"/>
                <a:ea typeface="宋体" panose="02010600030101010101" pitchFamily="2" charset="-122"/>
              </a:rPr>
              <a:t>P</a:t>
            </a:r>
            <a:r>
              <a:rPr lang="en-US" altLang="zh-CN" sz="2600" i="1" baseline="-25000" dirty="0">
                <a:solidFill>
                  <a:schemeClr val="tx1"/>
                </a:solidFill>
                <a:latin typeface="Times New Roman" panose="02020603050405020304" pitchFamily="18" charset="0"/>
                <a:ea typeface="宋体" panose="02010600030101010101" pitchFamily="2" charset="-122"/>
              </a:rPr>
              <a:t>i</a:t>
            </a:r>
            <a:r>
              <a:rPr lang="en-US" altLang="zh-CN" sz="2600" dirty="0">
                <a:solidFill>
                  <a:schemeClr val="tx1"/>
                </a:solidFill>
                <a:latin typeface="Times New Roman" panose="02020603050405020304" pitchFamily="18" charset="0"/>
                <a:ea typeface="宋体" panose="02010600030101010101" pitchFamily="2" charset="-122"/>
              </a:rPr>
              <a:t> </a:t>
            </a:r>
            <a:r>
              <a:rPr lang="zh-CN" altLang="zh-CN" sz="2600" dirty="0">
                <a:solidFill>
                  <a:schemeClr val="tx1"/>
                </a:solidFill>
                <a:latin typeface="Times New Roman" panose="02020603050405020304" pitchFamily="18" charset="0"/>
                <a:ea typeface="宋体" panose="02010600030101010101" pitchFamily="2" charset="-122"/>
              </a:rPr>
              <a:t>和</a:t>
            </a:r>
            <a:r>
              <a:rPr lang="en-US" altLang="zh-CN" sz="2600" dirty="0">
                <a:solidFill>
                  <a:schemeClr val="tx1"/>
                </a:solidFill>
                <a:latin typeface="Times New Roman" panose="02020603050405020304" pitchFamily="18" charset="0"/>
                <a:ea typeface="宋体" panose="02010600030101010101" pitchFamily="2" charset="-122"/>
              </a:rPr>
              <a:t> </a:t>
            </a:r>
            <a:r>
              <a:rPr lang="en-US" altLang="zh-CN" sz="2600" i="1" dirty="0">
                <a:solidFill>
                  <a:schemeClr val="tx1"/>
                </a:solidFill>
                <a:latin typeface="Times New Roman" panose="02020603050405020304" pitchFamily="18" charset="0"/>
                <a:ea typeface="宋体" panose="02010600030101010101" pitchFamily="2" charset="-122"/>
              </a:rPr>
              <a:t>P</a:t>
            </a:r>
            <a:r>
              <a:rPr lang="en-US" altLang="zh-CN" sz="2600" i="1" baseline="-25000" dirty="0">
                <a:solidFill>
                  <a:schemeClr val="tx1"/>
                </a:solidFill>
                <a:latin typeface="Times New Roman" panose="02020603050405020304" pitchFamily="18" charset="0"/>
                <a:ea typeface="宋体" panose="02010600030101010101" pitchFamily="2" charset="-122"/>
              </a:rPr>
              <a:t>g</a:t>
            </a:r>
            <a:r>
              <a:rPr lang="zh-CN" altLang="zh-CN" sz="2600" dirty="0">
                <a:solidFill>
                  <a:schemeClr val="tx1"/>
                </a:solidFill>
                <a:latin typeface="Times New Roman" panose="02020603050405020304" pitchFamily="18" charset="0"/>
                <a:ea typeface="宋体" panose="02010600030101010101" pitchFamily="2" charset="-122"/>
              </a:rPr>
              <a:t>，速度本身没有记忆性。</a:t>
            </a:r>
            <a:endParaRPr lang="zh-CN" altLang="en-US" sz="2600" dirty="0">
              <a:solidFill>
                <a:schemeClr val="tx1"/>
              </a:solidFill>
              <a:latin typeface="Times New Roman" panose="02020603050405020304" pitchFamily="18" charset="0"/>
              <a:ea typeface="Times New Roman" panose="02020603050405020304" pitchFamily="18" charset="0"/>
            </a:endParaRPr>
          </a:p>
        </p:txBody>
      </p:sp>
      <p:graphicFrame>
        <p:nvGraphicFramePr>
          <p:cNvPr id="153607" name="对象 7"/>
          <p:cNvGraphicFramePr>
            <a:graphicFrameLocks noChangeAspect="1"/>
          </p:cNvGraphicFramePr>
          <p:nvPr/>
        </p:nvGraphicFramePr>
        <p:xfrm>
          <a:off x="276225" y="2000250"/>
          <a:ext cx="8867775" cy="479425"/>
        </p:xfrm>
        <a:graphic>
          <a:graphicData uri="http://schemas.openxmlformats.org/presentationml/2006/ole">
            <mc:AlternateContent xmlns:mc="http://schemas.openxmlformats.org/markup-compatibility/2006">
              <mc:Choice xmlns:v="urn:schemas-microsoft-com:vml" Requires="v">
                <p:oleObj spid="_x0000_s3153" name="" r:id="rId1" imgW="5067300" imgH="279400" progId="Equation.DSMT4">
                  <p:embed/>
                </p:oleObj>
              </mc:Choice>
              <mc:Fallback>
                <p:oleObj name="" r:id="rId1" imgW="5067300" imgH="279400" progId="Equation.DSMT4">
                  <p:embed/>
                  <p:pic>
                    <p:nvPicPr>
                      <p:cNvPr id="0" name="图片 3152"/>
                      <p:cNvPicPr/>
                      <p:nvPr/>
                    </p:nvPicPr>
                    <p:blipFill>
                      <a:blip r:embed="rId2"/>
                      <a:stretch>
                        <a:fillRect/>
                      </a:stretch>
                    </p:blipFill>
                    <p:spPr>
                      <a:xfrm>
                        <a:off x="276225" y="2000250"/>
                        <a:ext cx="8867775" cy="479425"/>
                      </a:xfrm>
                      <a:prstGeom prst="rect">
                        <a:avLst/>
                      </a:prstGeom>
                      <a:noFill/>
                      <a:ln w="38100">
                        <a:noFill/>
                        <a:miter/>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6625" name="图片 1"/>
          <p:cNvPicPr>
            <a:picLocks noChangeAspect="1"/>
          </p:cNvPicPr>
          <p:nvPr/>
        </p:nvPicPr>
        <p:blipFill>
          <a:blip r:embed="rId1"/>
          <a:stretch>
            <a:fillRect/>
          </a:stretch>
        </p:blipFill>
        <p:spPr>
          <a:xfrm>
            <a:off x="403225" y="1592263"/>
            <a:ext cx="8337550" cy="3929062"/>
          </a:xfrm>
          <a:prstGeom prst="rect">
            <a:avLst/>
          </a:prstGeom>
          <a:noFill/>
          <a:ln w="9525">
            <a:noFill/>
          </a:ln>
        </p:spPr>
      </p:pic>
      <p:sp>
        <p:nvSpPr>
          <p:cNvPr id="26626" name="Rectangle 4"/>
          <p:cNvSpPr/>
          <p:nvPr/>
        </p:nvSpPr>
        <p:spPr>
          <a:xfrm>
            <a:off x="0" y="-15875"/>
            <a:ext cx="9144000" cy="765175"/>
          </a:xfrm>
          <a:prstGeom prst="rect">
            <a:avLst/>
          </a:prstGeom>
          <a:solidFill>
            <a:srgbClr val="A50021"/>
          </a:solidFill>
          <a:ln w="9525">
            <a:noFill/>
          </a:ln>
        </p:spPr>
        <p:txBody>
          <a:bodyPr anchor="b" anchorCtr="0"/>
          <a:p>
            <a:pPr indent="176530"/>
            <a:r>
              <a:rPr lang="zh-CN" altLang="en-US" sz="3600" dirty="0">
                <a:latin typeface="Times New Roman" panose="02020603050405020304" pitchFamily="18" charset="0"/>
                <a:ea typeface="黑体" panose="02010609060101010101" pitchFamily="49" charset="-122"/>
              </a:rPr>
              <a:t>第</a:t>
            </a:r>
            <a:r>
              <a:rPr lang="en-US" altLang="zh-CN" sz="3600" dirty="0">
                <a:latin typeface="Times New Roman" panose="02020603050405020304" pitchFamily="18" charset="0"/>
                <a:ea typeface="黑体" panose="02010609060101010101" pitchFamily="49" charset="-122"/>
              </a:rPr>
              <a:t>6</a:t>
            </a:r>
            <a:r>
              <a:rPr lang="zh-CN" altLang="en-US" sz="3600" dirty="0">
                <a:latin typeface="Times New Roman" panose="02020603050405020304" pitchFamily="18" charset="0"/>
                <a:ea typeface="黑体" panose="02010609060101010101" pitchFamily="49" charset="-122"/>
              </a:rPr>
              <a:t>章  智能计算及其应用</a:t>
            </a:r>
            <a:endParaRPr lang="zh-CN" altLang="en-US" sz="3600" dirty="0">
              <a:latin typeface="Times New Roman" panose="02020603050405020304" pitchFamily="18" charset="0"/>
              <a:ea typeface="黑体" panose="02010609060101010101" pitchFamily="49" charset="-122"/>
            </a:endParaRPr>
          </a:p>
        </p:txBody>
      </p:sp>
    </p:spTree>
  </p:cSld>
  <p:clrMapOvr>
    <a:masterClrMapping/>
  </p:clrMapOvr>
  <p:transition>
    <p:random/>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4625" name="灯片编号占位符 3"/>
          <p:cNvSpPr>
            <a:spLocks noGrp="1"/>
          </p:cNvSpPr>
          <p:nvPr>
            <p:ph type="sldNum" sz="quarter" idx="10"/>
          </p:nvPr>
        </p:nvSpPr>
        <p:spPr>
          <a:xfrm>
            <a:off x="6934200" y="5956300"/>
            <a:ext cx="1981200" cy="360363"/>
          </a:xfrm>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154626" name="Rectangle 2"/>
          <p:cNvSpPr>
            <a:spLocks noGrp="1"/>
          </p:cNvSpPr>
          <p:nvPr>
            <p:ph type="title"/>
          </p:nvPr>
        </p:nvSpPr>
        <p:spPr>
          <a:xfrm>
            <a:off x="0" y="0"/>
            <a:ext cx="9144000" cy="692150"/>
          </a:xfrm>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49" charset="-122"/>
              </a:rPr>
              <a:t>6.6.2  </a:t>
            </a:r>
            <a:r>
              <a:rPr lang="zh-CN" altLang="en-US" sz="3600" b="0" dirty="0">
                <a:latin typeface="Times New Roman" panose="02020603050405020304" pitchFamily="18" charset="0"/>
                <a:ea typeface="黑体" panose="02010609060101010101" pitchFamily="49" charset="-122"/>
              </a:rPr>
              <a:t>粒子群优化算法的参数分析</a:t>
            </a:r>
            <a:endParaRPr lang="zh-CN" altLang="en-US" sz="3200" b="0" dirty="0"/>
          </a:p>
        </p:txBody>
      </p:sp>
      <p:sp>
        <p:nvSpPr>
          <p:cNvPr id="6158" name="Text Box 14"/>
          <p:cNvSpPr txBox="1"/>
          <p:nvPr/>
        </p:nvSpPr>
        <p:spPr>
          <a:xfrm>
            <a:off x="428625" y="2500313"/>
            <a:ext cx="5616575" cy="609600"/>
          </a:xfrm>
          <a:prstGeom prst="rect">
            <a:avLst/>
          </a:prstGeom>
          <a:noFill/>
          <a:ln w="9525">
            <a:noFill/>
          </a:ln>
        </p:spPr>
        <p:txBody>
          <a:bodyPr anchor="b" anchorCtr="0">
            <a:spAutoFit/>
          </a:bodyPr>
          <a:p>
            <a:pPr algn="just">
              <a:lnSpc>
                <a:spcPct val="120000"/>
              </a:lnSpc>
              <a:spcBef>
                <a:spcPct val="80000"/>
              </a:spcBef>
              <a:buClr>
                <a:schemeClr val="tx1"/>
              </a:buClr>
            </a:pPr>
            <a:r>
              <a:rPr lang="zh-CN" altLang="en-US" sz="2800" b="1" dirty="0">
                <a:solidFill>
                  <a:schemeClr val="tx1"/>
                </a:solidFill>
                <a:latin typeface="Times New Roman" panose="02020603050405020304" pitchFamily="18" charset="0"/>
                <a:ea typeface="宋体" panose="02010600030101010101" pitchFamily="2" charset="-122"/>
              </a:rPr>
              <a:t>（</a:t>
            </a:r>
            <a:r>
              <a:rPr lang="en-US" altLang="zh-CN" sz="2800" b="1" dirty="0">
                <a:solidFill>
                  <a:schemeClr val="tx1"/>
                </a:solidFill>
                <a:latin typeface="Times New Roman" panose="02020603050405020304" pitchFamily="18" charset="0"/>
                <a:ea typeface="宋体" panose="02010600030101010101" pitchFamily="2" charset="-122"/>
              </a:rPr>
              <a:t>3</a:t>
            </a:r>
            <a:r>
              <a:rPr lang="zh-CN" altLang="en-US" sz="2800" b="1" dirty="0">
                <a:solidFill>
                  <a:schemeClr val="tx1"/>
                </a:solidFill>
                <a:latin typeface="Times New Roman" panose="02020603050405020304" pitchFamily="18" charset="0"/>
                <a:ea typeface="宋体" panose="02010600030101010101" pitchFamily="2" charset="-122"/>
              </a:rPr>
              <a:t>）没有第</a:t>
            </a:r>
            <a:r>
              <a:rPr lang="en-US" altLang="zh-CN" sz="2800" b="1" dirty="0">
                <a:solidFill>
                  <a:schemeClr val="tx1"/>
                </a:solidFill>
                <a:latin typeface="Times New Roman" panose="02020603050405020304" pitchFamily="18" charset="0"/>
                <a:ea typeface="宋体" panose="02010600030101010101" pitchFamily="2" charset="-122"/>
              </a:rPr>
              <a:t>2</a:t>
            </a:r>
            <a:r>
              <a:rPr lang="zh-CN" altLang="en-US" sz="2800" b="1" dirty="0">
                <a:solidFill>
                  <a:schemeClr val="tx1"/>
                </a:solidFill>
                <a:latin typeface="Times New Roman" panose="02020603050405020304" pitchFamily="18" charset="0"/>
                <a:ea typeface="宋体" panose="02010600030101010101" pitchFamily="2" charset="-122"/>
              </a:rPr>
              <a:t>部分，</a:t>
            </a:r>
            <a:r>
              <a:rPr lang="zh-CN" altLang="zh-CN" sz="2800" b="1" dirty="0">
                <a:solidFill>
                  <a:schemeClr val="tx1"/>
                </a:solidFill>
                <a:latin typeface="Times New Roman" panose="02020603050405020304" pitchFamily="18" charset="0"/>
                <a:ea typeface="宋体" panose="02010600030101010101" pitchFamily="2" charset="-122"/>
              </a:rPr>
              <a:t>即</a:t>
            </a:r>
            <a:r>
              <a:rPr lang="en-US" altLang="zh-CN" sz="2800" b="1" dirty="0">
                <a:solidFill>
                  <a:schemeClr val="tx1"/>
                </a:solidFill>
                <a:latin typeface="Times New Roman" panose="02020603050405020304" pitchFamily="18" charset="0"/>
                <a:ea typeface="宋体" panose="02010600030101010101" pitchFamily="2" charset="-122"/>
              </a:rPr>
              <a:t> </a:t>
            </a:r>
            <a:r>
              <a:rPr lang="zh-CN" altLang="en-US" sz="2800" b="1" i="1" dirty="0">
                <a:solidFill>
                  <a:schemeClr val="tx1"/>
                </a:solidFill>
                <a:latin typeface="Times New Roman" panose="02020603050405020304" pitchFamily="18" charset="0"/>
                <a:ea typeface="宋体" panose="02010600030101010101" pitchFamily="2" charset="-122"/>
                <a:sym typeface="Symbol" panose="05050102010706020507" pitchFamily="18" charset="2"/>
              </a:rPr>
              <a:t></a:t>
            </a:r>
            <a:r>
              <a:rPr lang="en-US" altLang="zh-CN" sz="2800" b="1" baseline="-25000" dirty="0">
                <a:solidFill>
                  <a:schemeClr val="tx1"/>
                </a:solidFill>
                <a:latin typeface="Times New Roman" panose="02020603050405020304" pitchFamily="18" charset="0"/>
                <a:ea typeface="宋体" panose="02010600030101010101" pitchFamily="2" charset="-122"/>
                <a:sym typeface="Symbol" panose="05050102010706020507" pitchFamily="18" charset="2"/>
              </a:rPr>
              <a:t>1</a:t>
            </a:r>
            <a:r>
              <a:rPr lang="en-US" altLang="zh-CN" sz="2800" b="1" dirty="0">
                <a:solidFill>
                  <a:schemeClr val="tx1"/>
                </a:solidFill>
                <a:latin typeface="Times New Roman" panose="02020603050405020304" pitchFamily="18" charset="0"/>
                <a:ea typeface="宋体" panose="02010600030101010101" pitchFamily="2" charset="-122"/>
                <a:sym typeface="Symbol" panose="05050102010706020507" pitchFamily="18" charset="2"/>
              </a:rPr>
              <a:t>=0</a:t>
            </a:r>
            <a:r>
              <a:rPr lang="en-US" altLang="zh-CN" sz="2800" dirty="0">
                <a:solidFill>
                  <a:schemeClr val="tx1"/>
                </a:solidFill>
                <a:latin typeface="Times New Roman" panose="02020603050405020304" pitchFamily="18" charset="0"/>
                <a:ea typeface="宋体" panose="02010600030101010101" pitchFamily="2" charset="-122"/>
                <a:sym typeface="Symbol" panose="05050102010706020507" pitchFamily="18" charset="2"/>
              </a:rPr>
              <a:t> </a:t>
            </a:r>
            <a:endParaRPr lang="zh-CN" altLang="en-US" sz="2800" b="1" dirty="0">
              <a:solidFill>
                <a:schemeClr val="tx1"/>
              </a:solidFill>
              <a:latin typeface="Times New Roman" panose="02020603050405020304" pitchFamily="18" charset="0"/>
              <a:ea typeface="Times New Roman" panose="02020603050405020304" pitchFamily="18" charset="0"/>
            </a:endParaRPr>
          </a:p>
        </p:txBody>
      </p:sp>
      <p:sp>
        <p:nvSpPr>
          <p:cNvPr id="11" name="Text Box 10"/>
          <p:cNvSpPr txBox="1"/>
          <p:nvPr/>
        </p:nvSpPr>
        <p:spPr>
          <a:xfrm>
            <a:off x="500063" y="3429000"/>
            <a:ext cx="8229600" cy="587375"/>
          </a:xfrm>
          <a:prstGeom prst="rect">
            <a:avLst/>
          </a:prstGeom>
          <a:solidFill>
            <a:srgbClr val="FFFFFF"/>
          </a:solidFill>
          <a:ln w="9525" cap="flat" cmpd="sng">
            <a:solidFill>
              <a:srgbClr val="808080"/>
            </a:solidFill>
            <a:prstDash val="solid"/>
            <a:miter/>
            <a:headEnd type="none" w="med" len="med"/>
            <a:tailEnd type="none" w="med" len="med"/>
          </a:ln>
        </p:spPr>
        <p:txBody>
          <a:bodyPr anchor="b" anchorCtr="0">
            <a:spAutoFit/>
          </a:bodyPr>
          <a:p>
            <a:pPr algn="just">
              <a:lnSpc>
                <a:spcPct val="140000"/>
              </a:lnSpc>
              <a:spcBef>
                <a:spcPct val="50000"/>
              </a:spcBef>
            </a:pPr>
            <a:r>
              <a:rPr lang="zh-CN" altLang="zh-CN" sz="2600" dirty="0">
                <a:solidFill>
                  <a:schemeClr val="tx1"/>
                </a:solidFill>
                <a:latin typeface="Times New Roman" panose="02020603050405020304" pitchFamily="18" charset="0"/>
                <a:ea typeface="宋体" panose="02010600030101010101" pitchFamily="2" charset="-122"/>
              </a:rPr>
              <a:t>粒子没有认知能力，也就是</a:t>
            </a:r>
            <a:r>
              <a:rPr lang="en-US" altLang="zh-CN" sz="2600" dirty="0">
                <a:solidFill>
                  <a:schemeClr val="tx1"/>
                </a:solidFill>
                <a:latin typeface="Times New Roman" panose="02020603050405020304" pitchFamily="18" charset="0"/>
                <a:ea typeface="宋体" panose="02010600030101010101" pitchFamily="2" charset="-122"/>
              </a:rPr>
              <a:t>“</a:t>
            </a:r>
            <a:r>
              <a:rPr lang="zh-CN" altLang="zh-CN" sz="2600" dirty="0">
                <a:solidFill>
                  <a:schemeClr val="tx1"/>
                </a:solidFill>
                <a:latin typeface="Times New Roman" panose="02020603050405020304" pitchFamily="18" charset="0"/>
                <a:ea typeface="宋体" panose="02010600030101010101" pitchFamily="2" charset="-122"/>
              </a:rPr>
              <a:t>只有社会模型</a:t>
            </a:r>
            <a:r>
              <a:rPr lang="en-US" altLang="zh-CN" sz="2600" dirty="0">
                <a:solidFill>
                  <a:schemeClr val="tx1"/>
                </a:solidFill>
                <a:latin typeface="Times New Roman" panose="02020603050405020304" pitchFamily="18" charset="0"/>
                <a:ea typeface="宋体" panose="02010600030101010101" pitchFamily="2" charset="-122"/>
              </a:rPr>
              <a:t>”</a:t>
            </a:r>
            <a:r>
              <a:rPr lang="zh-CN" altLang="zh-CN" sz="2600" dirty="0">
                <a:solidFill>
                  <a:schemeClr val="tx1"/>
                </a:solidFill>
                <a:latin typeface="Times New Roman" panose="02020603050405020304" pitchFamily="18" charset="0"/>
                <a:ea typeface="宋体" panose="02010600030101010101" pitchFamily="2" charset="-122"/>
              </a:rPr>
              <a:t>。</a:t>
            </a:r>
            <a:endParaRPr lang="zh-CN" altLang="en-US" sz="2600" dirty="0">
              <a:solidFill>
                <a:schemeClr val="tx1"/>
              </a:solidFill>
              <a:latin typeface="Times New Roman" panose="02020603050405020304" pitchFamily="18" charset="0"/>
              <a:ea typeface="Times New Roman" panose="02020603050405020304" pitchFamily="18" charset="0"/>
            </a:endParaRPr>
          </a:p>
        </p:txBody>
      </p:sp>
      <p:sp>
        <p:nvSpPr>
          <p:cNvPr id="12" name="Text Box 10"/>
          <p:cNvSpPr txBox="1"/>
          <p:nvPr/>
        </p:nvSpPr>
        <p:spPr>
          <a:xfrm>
            <a:off x="500063" y="4357688"/>
            <a:ext cx="8229600" cy="1212850"/>
          </a:xfrm>
          <a:prstGeom prst="rect">
            <a:avLst/>
          </a:prstGeom>
          <a:solidFill>
            <a:srgbClr val="FFFFFF"/>
          </a:solidFill>
          <a:ln w="9525" cap="flat" cmpd="sng">
            <a:solidFill>
              <a:srgbClr val="808080"/>
            </a:solidFill>
            <a:prstDash val="solid"/>
            <a:miter/>
            <a:headEnd type="none" w="med" len="med"/>
            <a:tailEnd type="none" w="med" len="med"/>
          </a:ln>
        </p:spPr>
        <p:txBody>
          <a:bodyPr anchor="b" anchorCtr="0">
            <a:spAutoFit/>
          </a:bodyPr>
          <a:p>
            <a:pPr algn="just">
              <a:lnSpc>
                <a:spcPct val="140000"/>
              </a:lnSpc>
              <a:spcBef>
                <a:spcPct val="50000"/>
              </a:spcBef>
            </a:pPr>
            <a:r>
              <a:rPr lang="zh-CN" altLang="zh-CN" sz="2600" dirty="0">
                <a:solidFill>
                  <a:schemeClr val="tx1"/>
                </a:solidFill>
                <a:latin typeface="Arial" panose="020B0604020202020204" pitchFamily="34" charset="0"/>
                <a:ea typeface="宋体" panose="02010600030101010101" pitchFamily="2" charset="-122"/>
              </a:rPr>
              <a:t>在粒子的相互作用下，有能力达到新的搜索空间。但对复杂问题，容易陷入局部最优点。</a:t>
            </a:r>
            <a:endParaRPr lang="zh-CN" altLang="en-US" sz="2600" dirty="0">
              <a:solidFill>
                <a:schemeClr val="tx1"/>
              </a:solidFill>
              <a:latin typeface="Times New Roman" panose="02020603050405020304" pitchFamily="18" charset="0"/>
              <a:ea typeface="Times New Roman" panose="02020603050405020304" pitchFamily="18" charset="0"/>
            </a:endParaRPr>
          </a:p>
        </p:txBody>
      </p:sp>
      <p:graphicFrame>
        <p:nvGraphicFramePr>
          <p:cNvPr id="154630" name="对象 7"/>
          <p:cNvGraphicFramePr>
            <a:graphicFrameLocks noChangeAspect="1"/>
          </p:cNvGraphicFramePr>
          <p:nvPr/>
        </p:nvGraphicFramePr>
        <p:xfrm>
          <a:off x="0" y="1428750"/>
          <a:ext cx="8867775" cy="479425"/>
        </p:xfrm>
        <a:graphic>
          <a:graphicData uri="http://schemas.openxmlformats.org/presentationml/2006/ole">
            <mc:AlternateContent xmlns:mc="http://schemas.openxmlformats.org/markup-compatibility/2006">
              <mc:Choice xmlns:v="urn:schemas-microsoft-com:vml" Requires="v">
                <p:oleObj spid="_x0000_s3188" name="" r:id="rId1" imgW="5067300" imgH="279400" progId="Equation.DSMT4">
                  <p:embed/>
                </p:oleObj>
              </mc:Choice>
              <mc:Fallback>
                <p:oleObj name="" r:id="rId1" imgW="5067300" imgH="279400" progId="Equation.DSMT4">
                  <p:embed/>
                  <p:pic>
                    <p:nvPicPr>
                      <p:cNvPr id="0" name="图片 3187"/>
                      <p:cNvPicPr/>
                      <p:nvPr/>
                    </p:nvPicPr>
                    <p:blipFill>
                      <a:blip r:embed="rId2"/>
                      <a:stretch>
                        <a:fillRect/>
                      </a:stretch>
                    </p:blipFill>
                    <p:spPr>
                      <a:xfrm>
                        <a:off x="0" y="1428750"/>
                        <a:ext cx="8867775" cy="479425"/>
                      </a:xfrm>
                      <a:prstGeom prst="rect">
                        <a:avLst/>
                      </a:prstGeom>
                      <a:noFill/>
                      <a:ln w="38100">
                        <a:noFill/>
                        <a:miter/>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158"/>
                                        </p:tgtEl>
                                        <p:attrNameLst>
                                          <p:attrName>style.visibility</p:attrName>
                                        </p:attrNameLst>
                                      </p:cBhvr>
                                      <p:to>
                                        <p:strVal val="visible"/>
                                      </p:to>
                                    </p:set>
                                    <p:anim calcmode="lin" valueType="num">
                                      <p:cBhvr additive="base">
                                        <p:cTn id="7" dur="500" fill="hold"/>
                                        <p:tgtEl>
                                          <p:spTgt spid="6158"/>
                                        </p:tgtEl>
                                        <p:attrNameLst>
                                          <p:attrName>ppt_x</p:attrName>
                                        </p:attrNameLst>
                                      </p:cBhvr>
                                      <p:tavLst>
                                        <p:tav tm="0">
                                          <p:val>
                                            <p:strVal val="0-#ppt_w/2"/>
                                          </p:val>
                                        </p:tav>
                                        <p:tav tm="100000">
                                          <p:val>
                                            <p:strVal val="#ppt_x"/>
                                          </p:val>
                                        </p:tav>
                                      </p:tavLst>
                                    </p:anim>
                                    <p:anim calcmode="lin" valueType="num">
                                      <p:cBhvr additive="base">
                                        <p:cTn id="8" dur="500" fill="hold"/>
                                        <p:tgtEl>
                                          <p:spTgt spid="615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8" grpId="0"/>
      <p:bldP spid="11" grpId="0" animBg="1"/>
      <p:bldP spid="12"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5649"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155650" name="Rectangle 2"/>
          <p:cNvSpPr>
            <a:spLocks noGrp="1"/>
          </p:cNvSpPr>
          <p:nvPr>
            <p:ph type="title"/>
          </p:nvPr>
        </p:nvSpPr>
        <p:spPr>
          <a:xfrm>
            <a:off x="0" y="0"/>
            <a:ext cx="9144000" cy="692150"/>
          </a:xfrm>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49" charset="-122"/>
              </a:rPr>
              <a:t>6.6.2  </a:t>
            </a:r>
            <a:r>
              <a:rPr lang="zh-CN" altLang="en-US" sz="3600" b="0" dirty="0">
                <a:latin typeface="Times New Roman" panose="02020603050405020304" pitchFamily="18" charset="0"/>
                <a:ea typeface="黑体" panose="02010609060101010101" pitchFamily="49" charset="-122"/>
              </a:rPr>
              <a:t>粒子群优化算法的参数分析</a:t>
            </a:r>
            <a:endParaRPr lang="zh-CN" altLang="en-US" sz="3200" b="0" dirty="0"/>
          </a:p>
        </p:txBody>
      </p:sp>
      <p:sp>
        <p:nvSpPr>
          <p:cNvPr id="155651" name="Text Box 11"/>
          <p:cNvSpPr txBox="1"/>
          <p:nvPr/>
        </p:nvSpPr>
        <p:spPr>
          <a:xfrm>
            <a:off x="1066800" y="3713163"/>
            <a:ext cx="4419600" cy="457200"/>
          </a:xfrm>
          <a:prstGeom prst="rect">
            <a:avLst/>
          </a:prstGeom>
          <a:noFill/>
          <a:ln w="9525">
            <a:noFill/>
          </a:ln>
        </p:spPr>
        <p:txBody>
          <a:bodyPr anchor="b" anchorCtr="0">
            <a:spAutoFit/>
          </a:bodyPr>
          <a:p>
            <a:pPr>
              <a:spcBef>
                <a:spcPct val="50000"/>
              </a:spcBef>
            </a:pPr>
            <a:endParaRPr lang="zh-CN" altLang="zh-CN" dirty="0">
              <a:latin typeface="宋体" panose="02010600030101010101" pitchFamily="2" charset="-122"/>
              <a:ea typeface="宋体" panose="02010600030101010101" pitchFamily="2" charset="-122"/>
            </a:endParaRPr>
          </a:p>
        </p:txBody>
      </p:sp>
      <p:sp>
        <p:nvSpPr>
          <p:cNvPr id="8" name="Text Box 14"/>
          <p:cNvSpPr txBox="1"/>
          <p:nvPr/>
        </p:nvSpPr>
        <p:spPr>
          <a:xfrm>
            <a:off x="428625" y="3071813"/>
            <a:ext cx="5256213" cy="609600"/>
          </a:xfrm>
          <a:prstGeom prst="rect">
            <a:avLst/>
          </a:prstGeom>
          <a:noFill/>
          <a:ln w="9525">
            <a:noFill/>
          </a:ln>
        </p:spPr>
        <p:txBody>
          <a:bodyPr anchor="b" anchorCtr="0">
            <a:spAutoFit/>
          </a:bodyPr>
          <a:p>
            <a:pPr algn="just">
              <a:lnSpc>
                <a:spcPct val="120000"/>
              </a:lnSpc>
              <a:spcBef>
                <a:spcPct val="80000"/>
              </a:spcBef>
              <a:buClr>
                <a:schemeClr val="tx1"/>
              </a:buClr>
            </a:pPr>
            <a:r>
              <a:rPr lang="zh-CN" altLang="en-US" sz="2800" b="1" dirty="0">
                <a:solidFill>
                  <a:schemeClr val="tx1"/>
                </a:solidFill>
                <a:latin typeface="Times New Roman" panose="02020603050405020304" pitchFamily="18" charset="0"/>
                <a:ea typeface="宋体" panose="02010600030101010101" pitchFamily="2" charset="-122"/>
              </a:rPr>
              <a:t>（</a:t>
            </a:r>
            <a:r>
              <a:rPr lang="en-US" altLang="zh-CN" sz="2800" b="1" dirty="0">
                <a:solidFill>
                  <a:schemeClr val="tx1"/>
                </a:solidFill>
                <a:latin typeface="Times New Roman" panose="02020603050405020304" pitchFamily="18" charset="0"/>
                <a:ea typeface="宋体" panose="02010600030101010101" pitchFamily="2" charset="-122"/>
              </a:rPr>
              <a:t>4</a:t>
            </a:r>
            <a:r>
              <a:rPr lang="zh-CN" altLang="en-US" sz="2800" b="1" dirty="0">
                <a:solidFill>
                  <a:schemeClr val="tx1"/>
                </a:solidFill>
                <a:latin typeface="Times New Roman" panose="02020603050405020304" pitchFamily="18" charset="0"/>
                <a:ea typeface="宋体" panose="02010600030101010101" pitchFamily="2" charset="-122"/>
              </a:rPr>
              <a:t>）没有第</a:t>
            </a:r>
            <a:r>
              <a:rPr lang="en-US" altLang="zh-CN" sz="2800" b="1" dirty="0">
                <a:solidFill>
                  <a:schemeClr val="tx1"/>
                </a:solidFill>
                <a:latin typeface="Times New Roman" panose="02020603050405020304" pitchFamily="18" charset="0"/>
                <a:ea typeface="宋体" panose="02010600030101010101" pitchFamily="2" charset="-122"/>
              </a:rPr>
              <a:t>3</a:t>
            </a:r>
            <a:r>
              <a:rPr lang="zh-CN" altLang="en-US" sz="2800" b="1" dirty="0">
                <a:solidFill>
                  <a:schemeClr val="tx1"/>
                </a:solidFill>
                <a:latin typeface="Times New Roman" panose="02020603050405020304" pitchFamily="18" charset="0"/>
                <a:ea typeface="宋体" panose="02010600030101010101" pitchFamily="2" charset="-122"/>
              </a:rPr>
              <a:t>部分，</a:t>
            </a:r>
            <a:r>
              <a:rPr lang="zh-CN" altLang="zh-CN" sz="2800" b="1" dirty="0">
                <a:solidFill>
                  <a:schemeClr val="tx1"/>
                </a:solidFill>
                <a:latin typeface="Times New Roman" panose="02020603050405020304" pitchFamily="18" charset="0"/>
                <a:ea typeface="宋体" panose="02010600030101010101" pitchFamily="2" charset="-122"/>
              </a:rPr>
              <a:t>即</a:t>
            </a:r>
            <a:r>
              <a:rPr lang="en-US" altLang="zh-CN" sz="2800" b="1" dirty="0">
                <a:solidFill>
                  <a:schemeClr val="tx1"/>
                </a:solidFill>
                <a:latin typeface="Times New Roman" panose="02020603050405020304" pitchFamily="18" charset="0"/>
                <a:ea typeface="宋体" panose="02010600030101010101" pitchFamily="2" charset="-122"/>
              </a:rPr>
              <a:t> </a:t>
            </a:r>
            <a:r>
              <a:rPr lang="zh-CN" altLang="en-US" sz="2800" b="1" i="1" dirty="0">
                <a:solidFill>
                  <a:schemeClr val="tx1"/>
                </a:solidFill>
                <a:latin typeface="Times New Roman" panose="02020603050405020304" pitchFamily="18" charset="0"/>
                <a:ea typeface="宋体" panose="02010600030101010101" pitchFamily="2" charset="-122"/>
                <a:sym typeface="Symbol" panose="05050102010706020507" pitchFamily="18" charset="2"/>
              </a:rPr>
              <a:t></a:t>
            </a:r>
            <a:r>
              <a:rPr lang="en-US" altLang="zh-CN" sz="2800" b="1" baseline="-25000" dirty="0">
                <a:solidFill>
                  <a:schemeClr val="tx1"/>
                </a:solidFill>
                <a:latin typeface="Times New Roman" panose="02020603050405020304" pitchFamily="18" charset="0"/>
                <a:ea typeface="宋体" panose="02010600030101010101" pitchFamily="2" charset="-122"/>
                <a:sym typeface="Symbol" panose="05050102010706020507" pitchFamily="18" charset="2"/>
              </a:rPr>
              <a:t>2</a:t>
            </a:r>
            <a:r>
              <a:rPr lang="en-US" altLang="zh-CN" sz="2800" b="1" dirty="0">
                <a:solidFill>
                  <a:schemeClr val="tx1"/>
                </a:solidFill>
                <a:latin typeface="Times New Roman" panose="02020603050405020304" pitchFamily="18" charset="0"/>
                <a:ea typeface="宋体" panose="02010600030101010101" pitchFamily="2" charset="-122"/>
                <a:sym typeface="Symbol" panose="05050102010706020507" pitchFamily="18" charset="2"/>
              </a:rPr>
              <a:t>=0</a:t>
            </a:r>
            <a:r>
              <a:rPr lang="en-US" altLang="zh-CN" sz="2800" dirty="0">
                <a:solidFill>
                  <a:schemeClr val="tx1"/>
                </a:solidFill>
                <a:latin typeface="Times New Roman" panose="02020603050405020304" pitchFamily="18" charset="0"/>
                <a:ea typeface="宋体" panose="02010600030101010101" pitchFamily="2" charset="-122"/>
                <a:sym typeface="Symbol" panose="05050102010706020507" pitchFamily="18" charset="2"/>
              </a:rPr>
              <a:t> </a:t>
            </a:r>
            <a:endParaRPr lang="zh-CN" altLang="en-US" sz="2800" b="1" dirty="0">
              <a:solidFill>
                <a:schemeClr val="tx1"/>
              </a:solidFill>
              <a:latin typeface="Times New Roman" panose="02020603050405020304" pitchFamily="18" charset="0"/>
              <a:ea typeface="Times New Roman" panose="02020603050405020304" pitchFamily="18" charset="0"/>
            </a:endParaRPr>
          </a:p>
        </p:txBody>
      </p:sp>
      <p:sp>
        <p:nvSpPr>
          <p:cNvPr id="9" name="Text Box 10"/>
          <p:cNvSpPr txBox="1"/>
          <p:nvPr/>
        </p:nvSpPr>
        <p:spPr>
          <a:xfrm>
            <a:off x="500063" y="3929063"/>
            <a:ext cx="8229600" cy="587375"/>
          </a:xfrm>
          <a:prstGeom prst="rect">
            <a:avLst/>
          </a:prstGeom>
          <a:solidFill>
            <a:srgbClr val="FFFFFF"/>
          </a:solidFill>
          <a:ln w="9525" cap="flat" cmpd="sng">
            <a:solidFill>
              <a:srgbClr val="808080"/>
            </a:solidFill>
            <a:prstDash val="solid"/>
            <a:miter/>
            <a:headEnd type="none" w="med" len="med"/>
            <a:tailEnd type="none" w="med" len="med"/>
          </a:ln>
        </p:spPr>
        <p:txBody>
          <a:bodyPr anchor="b" anchorCtr="0">
            <a:spAutoFit/>
          </a:bodyPr>
          <a:p>
            <a:pPr algn="just">
              <a:lnSpc>
                <a:spcPct val="140000"/>
              </a:lnSpc>
              <a:spcBef>
                <a:spcPct val="50000"/>
              </a:spcBef>
            </a:pPr>
            <a:r>
              <a:rPr lang="zh-CN" altLang="zh-CN" sz="2600" dirty="0">
                <a:solidFill>
                  <a:schemeClr val="tx1"/>
                </a:solidFill>
                <a:latin typeface="Times New Roman" panose="02020603050405020304" pitchFamily="18" charset="0"/>
                <a:ea typeface="宋体" panose="02010600030101010101" pitchFamily="2" charset="-122"/>
              </a:rPr>
              <a:t>粒子间没有社会共享信息，也就是</a:t>
            </a:r>
            <a:r>
              <a:rPr lang="en-US" altLang="zh-CN" sz="2600" dirty="0">
                <a:solidFill>
                  <a:schemeClr val="tx1"/>
                </a:solidFill>
                <a:latin typeface="Times New Roman" panose="02020603050405020304" pitchFamily="18" charset="0"/>
                <a:ea typeface="宋体" panose="02010600030101010101" pitchFamily="2" charset="-122"/>
              </a:rPr>
              <a:t>“</a:t>
            </a:r>
            <a:r>
              <a:rPr lang="zh-CN" altLang="zh-CN" sz="2600" dirty="0">
                <a:solidFill>
                  <a:schemeClr val="tx1"/>
                </a:solidFill>
                <a:latin typeface="Times New Roman" panose="02020603050405020304" pitchFamily="18" charset="0"/>
                <a:ea typeface="宋体" panose="02010600030101010101" pitchFamily="2" charset="-122"/>
              </a:rPr>
              <a:t>只有认知</a:t>
            </a:r>
            <a:r>
              <a:rPr lang="en-US" altLang="zh-CN" sz="2600" dirty="0">
                <a:solidFill>
                  <a:schemeClr val="tx1"/>
                </a:solidFill>
                <a:latin typeface="Times New Roman" panose="02020603050405020304" pitchFamily="18" charset="0"/>
                <a:ea typeface="宋体" panose="02010600030101010101" pitchFamily="2" charset="-122"/>
              </a:rPr>
              <a:t>”</a:t>
            </a:r>
            <a:r>
              <a:rPr lang="zh-CN" altLang="zh-CN" sz="2600" dirty="0">
                <a:solidFill>
                  <a:schemeClr val="tx1"/>
                </a:solidFill>
                <a:latin typeface="Times New Roman" panose="02020603050405020304" pitchFamily="18" charset="0"/>
                <a:ea typeface="宋体" panose="02010600030101010101" pitchFamily="2" charset="-122"/>
              </a:rPr>
              <a:t>模型。</a:t>
            </a:r>
            <a:endParaRPr lang="zh-CN" altLang="en-US" sz="2600" dirty="0">
              <a:solidFill>
                <a:schemeClr val="tx1"/>
              </a:solidFill>
              <a:latin typeface="Times New Roman" panose="02020603050405020304" pitchFamily="18" charset="0"/>
              <a:ea typeface="Times New Roman" panose="02020603050405020304" pitchFamily="18" charset="0"/>
            </a:endParaRPr>
          </a:p>
        </p:txBody>
      </p:sp>
      <p:sp>
        <p:nvSpPr>
          <p:cNvPr id="11" name="Text Box 10"/>
          <p:cNvSpPr txBox="1"/>
          <p:nvPr/>
        </p:nvSpPr>
        <p:spPr>
          <a:xfrm>
            <a:off x="468313" y="4875213"/>
            <a:ext cx="8229600" cy="1146175"/>
          </a:xfrm>
          <a:prstGeom prst="rect">
            <a:avLst/>
          </a:prstGeom>
          <a:solidFill>
            <a:srgbClr val="FFFFFF"/>
          </a:solidFill>
          <a:ln w="9525" cap="flat" cmpd="sng">
            <a:solidFill>
              <a:srgbClr val="808080"/>
            </a:solidFill>
            <a:prstDash val="solid"/>
            <a:miter/>
            <a:headEnd type="none" w="med" len="med"/>
            <a:tailEnd type="none" w="med" len="med"/>
          </a:ln>
        </p:spPr>
        <p:txBody>
          <a:bodyPr anchor="b" anchorCtr="0">
            <a:spAutoFit/>
          </a:bodyPr>
          <a:p>
            <a:pPr algn="just">
              <a:lnSpc>
                <a:spcPct val="140000"/>
              </a:lnSpc>
              <a:spcBef>
                <a:spcPct val="50000"/>
              </a:spcBef>
            </a:pPr>
            <a:r>
              <a:rPr lang="zh-CN" altLang="zh-CN" sz="2600" dirty="0">
                <a:solidFill>
                  <a:schemeClr val="tx1"/>
                </a:solidFill>
                <a:latin typeface="Times New Roman" panose="02020603050405020304" pitchFamily="18" charset="0"/>
                <a:ea typeface="宋体" panose="02010600030101010101" pitchFamily="2" charset="-122"/>
              </a:rPr>
              <a:t>因为个体间没有交互，一个规模为</a:t>
            </a:r>
            <a:r>
              <a:rPr lang="en-US" altLang="zh-CN" sz="2600" dirty="0">
                <a:solidFill>
                  <a:schemeClr val="tx1"/>
                </a:solidFill>
                <a:latin typeface="Times New Roman" panose="02020603050405020304" pitchFamily="18" charset="0"/>
                <a:ea typeface="宋体" panose="02010600030101010101" pitchFamily="2" charset="-122"/>
              </a:rPr>
              <a:t>M</a:t>
            </a:r>
            <a:r>
              <a:rPr lang="zh-CN" altLang="zh-CN" sz="2600" dirty="0">
                <a:solidFill>
                  <a:schemeClr val="tx1"/>
                </a:solidFill>
                <a:latin typeface="Times New Roman" panose="02020603050405020304" pitchFamily="18" charset="0"/>
                <a:ea typeface="宋体" panose="02010600030101010101" pitchFamily="2" charset="-122"/>
              </a:rPr>
              <a:t>的群体等价于</a:t>
            </a:r>
            <a:r>
              <a:rPr lang="en-US" altLang="zh-CN" sz="2600" dirty="0">
                <a:solidFill>
                  <a:schemeClr val="tx1"/>
                </a:solidFill>
                <a:latin typeface="Times New Roman" panose="02020603050405020304" pitchFamily="18" charset="0"/>
                <a:ea typeface="宋体" panose="02010600030101010101" pitchFamily="2" charset="-122"/>
              </a:rPr>
              <a:t>M</a:t>
            </a:r>
            <a:r>
              <a:rPr lang="zh-CN" altLang="zh-CN" sz="2600" dirty="0">
                <a:solidFill>
                  <a:schemeClr val="tx1"/>
                </a:solidFill>
                <a:latin typeface="Times New Roman" panose="02020603050405020304" pitchFamily="18" charset="0"/>
                <a:ea typeface="宋体" panose="02010600030101010101" pitchFamily="2" charset="-122"/>
              </a:rPr>
              <a:t>个单个粒子的运行，因而得到最优解的机率非常小。</a:t>
            </a:r>
            <a:endParaRPr lang="zh-CN" altLang="en-US" sz="2600" dirty="0">
              <a:solidFill>
                <a:schemeClr val="tx1"/>
              </a:solidFill>
              <a:latin typeface="Times New Roman" panose="02020603050405020304" pitchFamily="18" charset="0"/>
              <a:ea typeface="Times New Roman" panose="02020603050405020304" pitchFamily="18" charset="0"/>
            </a:endParaRPr>
          </a:p>
        </p:txBody>
      </p:sp>
      <p:graphicFrame>
        <p:nvGraphicFramePr>
          <p:cNvPr id="155655" name="对象 7"/>
          <p:cNvGraphicFramePr>
            <a:graphicFrameLocks noChangeAspect="1"/>
          </p:cNvGraphicFramePr>
          <p:nvPr/>
        </p:nvGraphicFramePr>
        <p:xfrm>
          <a:off x="276225" y="2000250"/>
          <a:ext cx="8867775" cy="479425"/>
        </p:xfrm>
        <a:graphic>
          <a:graphicData uri="http://schemas.openxmlformats.org/presentationml/2006/ole">
            <mc:AlternateContent xmlns:mc="http://schemas.openxmlformats.org/markup-compatibility/2006">
              <mc:Choice xmlns:v="urn:schemas-microsoft-com:vml" Requires="v">
                <p:oleObj spid="_x0000_s3189" name="" r:id="rId1" imgW="5067300" imgH="279400" progId="Equation.DSMT4">
                  <p:embed/>
                </p:oleObj>
              </mc:Choice>
              <mc:Fallback>
                <p:oleObj name="" r:id="rId1" imgW="5067300" imgH="279400" progId="Equation.DSMT4">
                  <p:embed/>
                  <p:pic>
                    <p:nvPicPr>
                      <p:cNvPr id="0" name="图片 3188"/>
                      <p:cNvPicPr/>
                      <p:nvPr/>
                    </p:nvPicPr>
                    <p:blipFill>
                      <a:blip r:embed="rId2"/>
                      <a:stretch>
                        <a:fillRect/>
                      </a:stretch>
                    </p:blipFill>
                    <p:spPr>
                      <a:xfrm>
                        <a:off x="276225" y="2000250"/>
                        <a:ext cx="8867775" cy="479425"/>
                      </a:xfrm>
                      <a:prstGeom prst="rect">
                        <a:avLst/>
                      </a:prstGeom>
                      <a:noFill/>
                      <a:ln w="38100">
                        <a:noFill/>
                        <a:miter/>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1"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6673"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156674" name="Rectangle 2"/>
          <p:cNvSpPr>
            <a:spLocks noGrp="1"/>
          </p:cNvSpPr>
          <p:nvPr>
            <p:ph type="title"/>
          </p:nvPr>
        </p:nvSpPr>
        <p:spPr>
          <a:xfrm>
            <a:off x="0" y="0"/>
            <a:ext cx="9144000" cy="692150"/>
          </a:xfrm>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49" charset="-122"/>
              </a:rPr>
              <a:t>6.6.2  </a:t>
            </a:r>
            <a:r>
              <a:rPr lang="zh-CN" altLang="en-US" sz="3600" b="0" dirty="0">
                <a:latin typeface="Times New Roman" panose="02020603050405020304" pitchFamily="18" charset="0"/>
                <a:ea typeface="黑体" panose="02010609060101010101" pitchFamily="49" charset="-122"/>
              </a:rPr>
              <a:t>粒子群优化算法的参数分析</a:t>
            </a:r>
            <a:endParaRPr lang="zh-CN" altLang="en-US" sz="3200" b="0" dirty="0"/>
          </a:p>
        </p:txBody>
      </p:sp>
      <p:sp>
        <p:nvSpPr>
          <p:cNvPr id="156675" name="Rectangle 3"/>
          <p:cNvSpPr>
            <a:spLocks noGrp="1"/>
          </p:cNvSpPr>
          <p:nvPr>
            <p:ph idx="1"/>
          </p:nvPr>
        </p:nvSpPr>
        <p:spPr>
          <a:xfrm>
            <a:off x="450850" y="1000125"/>
            <a:ext cx="8153400" cy="1895475"/>
          </a:xfrm>
        </p:spPr>
        <p:txBody>
          <a:bodyPr vert="horz" wrap="square" lIns="91440" tIns="45720" rIns="91440" bIns="45720" anchor="t" anchorCtr="0"/>
          <a:p>
            <a:pPr marL="0" indent="0" eaLnBrk="1" hangingPunct="1">
              <a:buClr>
                <a:schemeClr val="tx1"/>
              </a:buClr>
              <a:buNone/>
            </a:pPr>
            <a:r>
              <a:rPr lang="en-US" altLang="zh-CN" sz="2800" b="1" dirty="0">
                <a:latin typeface="Times New Roman" panose="02020603050405020304" pitchFamily="18" charset="0"/>
              </a:rPr>
              <a:t>3. </a:t>
            </a:r>
            <a:r>
              <a:rPr lang="zh-CN" altLang="en-US" sz="2800" b="1" dirty="0">
                <a:latin typeface="Times New Roman" panose="02020603050405020304" pitchFamily="18" charset="0"/>
              </a:rPr>
              <a:t>参数设置</a:t>
            </a:r>
            <a:endParaRPr lang="zh-CN" altLang="en-US" sz="2800" b="1" dirty="0">
              <a:latin typeface="Times New Roman" panose="02020603050405020304" pitchFamily="18" charset="0"/>
            </a:endParaRPr>
          </a:p>
          <a:p>
            <a:pPr marL="0" indent="0" eaLnBrk="1" hangingPunct="1">
              <a:buClr>
                <a:schemeClr val="tx1"/>
              </a:buClr>
              <a:buFontTx/>
              <a:buNone/>
            </a:pPr>
            <a:endParaRPr lang="zh-CN" altLang="en-US" sz="2800" b="1" dirty="0">
              <a:latin typeface="宋体" panose="02010600030101010101" pitchFamily="2" charset="-122"/>
            </a:endParaRPr>
          </a:p>
          <a:p>
            <a:pPr marL="0" indent="0" eaLnBrk="1" hangingPunct="1">
              <a:buClr>
                <a:schemeClr val="tx1"/>
              </a:buClr>
              <a:buFontTx/>
              <a:buNone/>
            </a:pPr>
            <a:endParaRPr lang="en-US" altLang="zh-CN" sz="2800" b="1" dirty="0">
              <a:latin typeface="宋体" panose="02010600030101010101" pitchFamily="2" charset="-122"/>
            </a:endParaRPr>
          </a:p>
        </p:txBody>
      </p:sp>
      <p:sp>
        <p:nvSpPr>
          <p:cNvPr id="6153" name="Text Box 9"/>
          <p:cNvSpPr txBox="1"/>
          <p:nvPr/>
        </p:nvSpPr>
        <p:spPr>
          <a:xfrm>
            <a:off x="428625" y="1928813"/>
            <a:ext cx="8229600" cy="2333625"/>
          </a:xfrm>
          <a:prstGeom prst="rect">
            <a:avLst/>
          </a:prstGeom>
          <a:solidFill>
            <a:srgbClr val="FFFFFF"/>
          </a:solidFill>
          <a:ln w="9525" cap="flat" cmpd="sng">
            <a:solidFill>
              <a:srgbClr val="808080"/>
            </a:solidFill>
            <a:prstDash val="solid"/>
            <a:miter/>
            <a:headEnd type="none" w="med" len="med"/>
            <a:tailEnd type="none" w="med" len="med"/>
          </a:ln>
        </p:spPr>
        <p:txBody>
          <a:bodyPr anchor="b" anchorCtr="0">
            <a:spAutoFit/>
          </a:bodyPr>
          <a:p>
            <a:pPr algn="just">
              <a:lnSpc>
                <a:spcPct val="140000"/>
              </a:lnSpc>
              <a:spcBef>
                <a:spcPct val="50000"/>
              </a:spcBef>
            </a:pPr>
            <a:r>
              <a:rPr lang="zh-CN" altLang="en-US" sz="2600" b="1" dirty="0">
                <a:solidFill>
                  <a:schemeClr val="folHlink"/>
                </a:solidFill>
                <a:latin typeface="宋体" panose="02010600030101010101" pitchFamily="2" charset="-122"/>
                <a:ea typeface="宋体" panose="02010600030101010101" pitchFamily="2" charset="-122"/>
              </a:rPr>
              <a:t>早期的实验</a:t>
            </a:r>
            <a:r>
              <a:rPr lang="zh-CN" altLang="en-US" sz="2600" dirty="0">
                <a:solidFill>
                  <a:schemeClr val="tx1"/>
                </a:solidFill>
                <a:latin typeface="宋体" panose="02010600030101010101" pitchFamily="2" charset="-122"/>
                <a:ea typeface="宋体" panose="02010600030101010101" pitchFamily="2" charset="-122"/>
              </a:rPr>
              <a:t>：</a:t>
            </a:r>
            <a:r>
              <a:rPr lang="zh-CN" altLang="en-US" sz="2600" i="1" dirty="0">
                <a:solidFill>
                  <a:schemeClr val="tx1"/>
                </a:solidFill>
                <a:latin typeface="Times New Roman" panose="02020603050405020304" pitchFamily="18" charset="0"/>
                <a:ea typeface="宋体" panose="02010600030101010101" pitchFamily="2" charset="-122"/>
                <a:sym typeface="Symbol" panose="05050102010706020507" pitchFamily="18" charset="2"/>
              </a:rPr>
              <a:t> </a:t>
            </a:r>
            <a:r>
              <a:rPr lang="en-US" altLang="zh-CN" sz="2600" dirty="0">
                <a:solidFill>
                  <a:schemeClr val="tx1"/>
                </a:solidFill>
                <a:latin typeface="Times New Roman" panose="02020603050405020304" pitchFamily="18" charset="0"/>
                <a:ea typeface="宋体" panose="02010600030101010101" pitchFamily="2" charset="-122"/>
              </a:rPr>
              <a:t>固定为1.0</a:t>
            </a:r>
            <a:r>
              <a:rPr lang="zh-CN" altLang="en-US" sz="2600" dirty="0">
                <a:solidFill>
                  <a:schemeClr val="tx1"/>
                </a:solidFill>
                <a:latin typeface="Times New Roman" panose="02020603050405020304" pitchFamily="18" charset="0"/>
                <a:ea typeface="宋体" panose="02010600030101010101" pitchFamily="2" charset="-122"/>
              </a:rPr>
              <a:t>，</a:t>
            </a:r>
            <a:r>
              <a:rPr lang="zh-CN" altLang="en-US" sz="2600" i="1" dirty="0">
                <a:solidFill>
                  <a:schemeClr val="tx1"/>
                </a:solidFill>
                <a:latin typeface="Times New Roman" panose="02020603050405020304" pitchFamily="18" charset="0"/>
                <a:ea typeface="宋体" panose="02010600030101010101" pitchFamily="2" charset="-122"/>
                <a:sym typeface="Symbol" panose="05050102010706020507" pitchFamily="18" charset="2"/>
              </a:rPr>
              <a:t></a:t>
            </a:r>
            <a:r>
              <a:rPr lang="en-US" altLang="zh-CN" sz="2600" baseline="-25000" dirty="0">
                <a:solidFill>
                  <a:schemeClr val="tx1"/>
                </a:solidFill>
                <a:latin typeface="Times New Roman" panose="02020603050405020304" pitchFamily="18" charset="0"/>
                <a:ea typeface="宋体" panose="02010600030101010101" pitchFamily="2" charset="-122"/>
                <a:sym typeface="Symbol" panose="05050102010706020507" pitchFamily="18" charset="2"/>
              </a:rPr>
              <a:t>1</a:t>
            </a:r>
            <a:r>
              <a:rPr lang="en-US" altLang="zh-CN" sz="2600" dirty="0">
                <a:solidFill>
                  <a:schemeClr val="tx1"/>
                </a:solidFill>
                <a:latin typeface="Times New Roman" panose="02020603050405020304" pitchFamily="18" charset="0"/>
                <a:ea typeface="宋体" panose="02010600030101010101" pitchFamily="2" charset="-122"/>
              </a:rPr>
              <a:t>和</a:t>
            </a:r>
            <a:r>
              <a:rPr lang="zh-CN" altLang="en-US" sz="2600" i="1" dirty="0">
                <a:solidFill>
                  <a:schemeClr val="tx1"/>
                </a:solidFill>
                <a:latin typeface="Times New Roman" panose="02020603050405020304" pitchFamily="18" charset="0"/>
                <a:ea typeface="宋体" panose="02010600030101010101" pitchFamily="2" charset="-122"/>
                <a:sym typeface="Symbol" panose="05050102010706020507" pitchFamily="18" charset="2"/>
              </a:rPr>
              <a:t></a:t>
            </a:r>
            <a:r>
              <a:rPr lang="en-US" altLang="zh-CN" sz="2600" baseline="-25000" dirty="0">
                <a:solidFill>
                  <a:schemeClr val="tx1"/>
                </a:solidFill>
                <a:latin typeface="Times New Roman" panose="02020603050405020304" pitchFamily="18" charset="0"/>
                <a:ea typeface="宋体" panose="02010600030101010101" pitchFamily="2" charset="-122"/>
                <a:sym typeface="Symbol" panose="05050102010706020507" pitchFamily="18" charset="2"/>
              </a:rPr>
              <a:t>2</a:t>
            </a:r>
            <a:r>
              <a:rPr lang="en-US" altLang="zh-CN" sz="2600" dirty="0">
                <a:solidFill>
                  <a:schemeClr val="tx1"/>
                </a:solidFill>
                <a:latin typeface="Times New Roman" panose="02020603050405020304" pitchFamily="18" charset="0"/>
                <a:ea typeface="宋体" panose="02010600030101010101" pitchFamily="2" charset="-122"/>
              </a:rPr>
              <a:t>固定为2.0，因此Vmax成为唯一需要调节的参数，通常设为每维变化范围10％~20%。Suganthan的实验表明</a:t>
            </a:r>
            <a:r>
              <a:rPr lang="zh-CN" altLang="en-US" sz="2600" dirty="0">
                <a:solidFill>
                  <a:schemeClr val="tx1"/>
                </a:solidFill>
                <a:latin typeface="Times New Roman" panose="02020603050405020304" pitchFamily="18" charset="0"/>
                <a:ea typeface="宋体" panose="02010600030101010101" pitchFamily="2" charset="-122"/>
              </a:rPr>
              <a:t>，</a:t>
            </a:r>
            <a:r>
              <a:rPr lang="zh-CN" altLang="en-US" sz="2600" i="1" dirty="0">
                <a:solidFill>
                  <a:schemeClr val="tx1"/>
                </a:solidFill>
                <a:latin typeface="Times New Roman" panose="02020603050405020304" pitchFamily="18" charset="0"/>
                <a:ea typeface="宋体" panose="02010600030101010101" pitchFamily="2" charset="-122"/>
                <a:sym typeface="Symbol" panose="05050102010706020507" pitchFamily="18" charset="2"/>
              </a:rPr>
              <a:t></a:t>
            </a:r>
            <a:r>
              <a:rPr lang="en-US" altLang="zh-CN" sz="2600" baseline="-25000" dirty="0">
                <a:solidFill>
                  <a:schemeClr val="tx1"/>
                </a:solidFill>
                <a:latin typeface="Times New Roman" panose="02020603050405020304" pitchFamily="18" charset="0"/>
                <a:ea typeface="宋体" panose="02010600030101010101" pitchFamily="2" charset="-122"/>
                <a:sym typeface="Symbol" panose="05050102010706020507" pitchFamily="18" charset="2"/>
              </a:rPr>
              <a:t>1</a:t>
            </a:r>
            <a:r>
              <a:rPr lang="en-US" altLang="zh-CN" sz="2600" dirty="0">
                <a:solidFill>
                  <a:schemeClr val="tx1"/>
                </a:solidFill>
                <a:latin typeface="Times New Roman" panose="02020603050405020304" pitchFamily="18" charset="0"/>
                <a:ea typeface="宋体" panose="02010600030101010101" pitchFamily="2" charset="-122"/>
              </a:rPr>
              <a:t>和</a:t>
            </a:r>
            <a:r>
              <a:rPr lang="zh-CN" altLang="en-US" sz="2600" i="1" dirty="0">
                <a:solidFill>
                  <a:schemeClr val="tx1"/>
                </a:solidFill>
                <a:latin typeface="Times New Roman" panose="02020603050405020304" pitchFamily="18" charset="0"/>
                <a:ea typeface="宋体" panose="02010600030101010101" pitchFamily="2" charset="-122"/>
                <a:sym typeface="Symbol" panose="05050102010706020507" pitchFamily="18" charset="2"/>
              </a:rPr>
              <a:t></a:t>
            </a:r>
            <a:r>
              <a:rPr lang="en-US" altLang="zh-CN" sz="2600" baseline="-25000" dirty="0">
                <a:solidFill>
                  <a:schemeClr val="tx1"/>
                </a:solidFill>
                <a:latin typeface="Times New Roman" panose="02020603050405020304" pitchFamily="18" charset="0"/>
                <a:ea typeface="宋体" panose="02010600030101010101" pitchFamily="2" charset="-122"/>
                <a:sym typeface="Symbol" panose="05050102010706020507" pitchFamily="18" charset="2"/>
              </a:rPr>
              <a:t>2 </a:t>
            </a:r>
            <a:r>
              <a:rPr lang="en-US" altLang="zh-CN" sz="2600" dirty="0">
                <a:solidFill>
                  <a:schemeClr val="tx1"/>
                </a:solidFill>
                <a:latin typeface="Times New Roman" panose="02020603050405020304" pitchFamily="18" charset="0"/>
                <a:ea typeface="宋体" panose="02010600030101010101" pitchFamily="2" charset="-122"/>
              </a:rPr>
              <a:t>为常数时可以得到较好的解，但不一定必须为2。</a:t>
            </a:r>
            <a:endParaRPr lang="zh-CN" altLang="en-US" sz="2600" dirty="0">
              <a:solidFill>
                <a:schemeClr val="tx1"/>
              </a:solidFill>
              <a:latin typeface="Times New Roman" panose="02020603050405020304" pitchFamily="18" charset="0"/>
              <a:ea typeface="Times New Roman" panose="02020603050405020304" pitchFamily="18" charset="0"/>
            </a:endParaRPr>
          </a:p>
        </p:txBody>
      </p:sp>
      <p:sp>
        <p:nvSpPr>
          <p:cNvPr id="156677" name="Text Box 11"/>
          <p:cNvSpPr txBox="1"/>
          <p:nvPr/>
        </p:nvSpPr>
        <p:spPr>
          <a:xfrm>
            <a:off x="1066800" y="5562600"/>
            <a:ext cx="4419600" cy="457200"/>
          </a:xfrm>
          <a:prstGeom prst="rect">
            <a:avLst/>
          </a:prstGeom>
          <a:noFill/>
          <a:ln w="9525">
            <a:noFill/>
          </a:ln>
        </p:spPr>
        <p:txBody>
          <a:bodyPr anchor="b" anchorCtr="0">
            <a:spAutoFit/>
          </a:bodyPr>
          <a:p>
            <a:pPr>
              <a:spcBef>
                <a:spcPct val="50000"/>
              </a:spcBef>
            </a:pPr>
            <a:endParaRPr lang="zh-CN" altLang="zh-CN" dirty="0">
              <a:latin typeface="宋体" panose="02010600030101010101" pitchFamily="2" charset="-122"/>
              <a:ea typeface="宋体" panose="02010600030101010101" pitchFamily="2" charset="-122"/>
            </a:endParaRPr>
          </a:p>
        </p:txBody>
      </p:sp>
      <p:sp>
        <p:nvSpPr>
          <p:cNvPr id="10" name="Text Box 10"/>
          <p:cNvSpPr txBox="1"/>
          <p:nvPr/>
        </p:nvSpPr>
        <p:spPr>
          <a:xfrm>
            <a:off x="428625" y="4598988"/>
            <a:ext cx="8229600" cy="1146175"/>
          </a:xfrm>
          <a:prstGeom prst="rect">
            <a:avLst/>
          </a:prstGeom>
          <a:solidFill>
            <a:srgbClr val="FFFFFF"/>
          </a:solidFill>
          <a:ln w="9525" cap="flat" cmpd="sng">
            <a:solidFill>
              <a:srgbClr val="808080"/>
            </a:solidFill>
            <a:prstDash val="solid"/>
            <a:miter/>
            <a:headEnd type="none" w="med" len="med"/>
            <a:tailEnd type="none" w="med" len="med"/>
          </a:ln>
        </p:spPr>
        <p:txBody>
          <a:bodyPr anchor="b" anchorCtr="0">
            <a:spAutoFit/>
          </a:bodyPr>
          <a:p>
            <a:pPr algn="just">
              <a:lnSpc>
                <a:spcPct val="140000"/>
              </a:lnSpc>
              <a:spcBef>
                <a:spcPct val="50000"/>
              </a:spcBef>
            </a:pPr>
            <a:r>
              <a:rPr lang="zh-CN" altLang="zh-CN" sz="2600" dirty="0">
                <a:solidFill>
                  <a:schemeClr val="tx1"/>
                </a:solidFill>
                <a:latin typeface="Times New Roman" panose="02020603050405020304" pitchFamily="18" charset="0"/>
                <a:ea typeface="宋体" panose="02010600030101010101" pitchFamily="2" charset="-122"/>
              </a:rPr>
              <a:t>这些参数也可以通过模糊系统进行调节。</a:t>
            </a:r>
            <a:r>
              <a:rPr lang="en-US" altLang="zh-CN" sz="2600" dirty="0">
                <a:solidFill>
                  <a:schemeClr val="tx1"/>
                </a:solidFill>
                <a:latin typeface="Times New Roman" panose="02020603050405020304" pitchFamily="18" charset="0"/>
                <a:ea typeface="宋体" panose="02010600030101010101" pitchFamily="2" charset="-122"/>
              </a:rPr>
              <a:t>Shi</a:t>
            </a:r>
            <a:r>
              <a:rPr lang="zh-CN" altLang="zh-CN" sz="2600" dirty="0">
                <a:solidFill>
                  <a:schemeClr val="tx1"/>
                </a:solidFill>
                <a:latin typeface="Times New Roman" panose="02020603050405020304" pitchFamily="18" charset="0"/>
                <a:ea typeface="宋体" panose="02010600030101010101" pitchFamily="2" charset="-122"/>
              </a:rPr>
              <a:t>和</a:t>
            </a:r>
            <a:r>
              <a:rPr lang="en-US" altLang="zh-CN" sz="2600" dirty="0">
                <a:solidFill>
                  <a:schemeClr val="tx1"/>
                </a:solidFill>
                <a:latin typeface="Times New Roman" panose="02020603050405020304" pitchFamily="18" charset="0"/>
                <a:ea typeface="宋体" panose="02010600030101010101" pitchFamily="2" charset="-122"/>
              </a:rPr>
              <a:t>Eberhart</a:t>
            </a:r>
            <a:r>
              <a:rPr lang="zh-CN" altLang="zh-CN" sz="2600" dirty="0">
                <a:solidFill>
                  <a:schemeClr val="tx1"/>
                </a:solidFill>
                <a:latin typeface="Times New Roman" panose="02020603050405020304" pitchFamily="18" charset="0"/>
                <a:ea typeface="宋体" panose="02010600030101010101" pitchFamily="2" charset="-122"/>
              </a:rPr>
              <a:t>提出一个模糊系统来调节</a:t>
            </a:r>
            <a:r>
              <a:rPr lang="en-US" altLang="zh-CN" sz="2600" dirty="0">
                <a:solidFill>
                  <a:schemeClr val="tx1"/>
                </a:solidFill>
                <a:latin typeface="Times New Roman" panose="02020603050405020304" pitchFamily="18" charset="0"/>
                <a:ea typeface="宋体" panose="02010600030101010101" pitchFamily="2" charset="-122"/>
              </a:rPr>
              <a:t> </a:t>
            </a:r>
            <a:r>
              <a:rPr lang="zh-CN" altLang="en-US" sz="2600" i="1" dirty="0">
                <a:solidFill>
                  <a:schemeClr val="tx1"/>
                </a:solidFill>
                <a:latin typeface="Times New Roman" panose="02020603050405020304" pitchFamily="18" charset="0"/>
                <a:ea typeface="宋体" panose="02010600030101010101" pitchFamily="2" charset="-122"/>
                <a:sym typeface="Symbol" panose="05050102010706020507" pitchFamily="18" charset="2"/>
              </a:rPr>
              <a:t></a:t>
            </a:r>
            <a:r>
              <a:rPr lang="zh-CN" altLang="zh-CN" sz="2600" dirty="0">
                <a:solidFill>
                  <a:schemeClr val="tx1"/>
                </a:solidFill>
                <a:latin typeface="Times New Roman" panose="02020603050405020304" pitchFamily="18" charset="0"/>
                <a:ea typeface="宋体" panose="02010600030101010101" pitchFamily="2" charset="-122"/>
              </a:rPr>
              <a:t>。</a:t>
            </a:r>
            <a:endParaRPr lang="zh-CN" altLang="en-US" sz="2600" dirty="0">
              <a:solidFill>
                <a:schemeClr val="tx1"/>
              </a:solidFill>
              <a:latin typeface="Times New Roman" panose="02020603050405020304" pitchFamily="18" charset="0"/>
              <a:ea typeface="Times New Roman" panose="02020603050405020304" pitchFamily="18"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6153"/>
                                        </p:tgtEl>
                                        <p:attrNameLst>
                                          <p:attrName>style.visibility</p:attrName>
                                        </p:attrNameLst>
                                      </p:cBhvr>
                                      <p:to>
                                        <p:strVal val="visible"/>
                                      </p:to>
                                    </p:set>
                                    <p:animEffect transition="in" filter="checkerboard(across)">
                                      <p:cBhvr>
                                        <p:cTn id="7" dur="500"/>
                                        <p:tgtEl>
                                          <p:spTgt spid="6153"/>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dissolv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animBg="1"/>
      <p:bldP spid="10"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7697"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157698" name="Rectangle 2"/>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49" charset="-122"/>
              </a:rPr>
              <a:t>6.6.3  </a:t>
            </a:r>
            <a:r>
              <a:rPr lang="zh-CN" altLang="en-US" sz="3600" b="0" dirty="0">
                <a:latin typeface="Times New Roman" panose="02020603050405020304" pitchFamily="18" charset="0"/>
                <a:ea typeface="黑体" panose="02010609060101010101" pitchFamily="49" charset="-122"/>
              </a:rPr>
              <a:t>粒子群优化算法的应用</a:t>
            </a:r>
            <a:endParaRPr lang="zh-CN" altLang="en-US" sz="3600" b="0" dirty="0">
              <a:latin typeface="Times New Roman" panose="02020603050405020304" pitchFamily="18" charset="0"/>
              <a:ea typeface="黑体" panose="02010609060101010101" pitchFamily="49" charset="-122"/>
            </a:endParaRPr>
          </a:p>
        </p:txBody>
      </p:sp>
      <p:sp>
        <p:nvSpPr>
          <p:cNvPr id="25604" name="Rectangle 3"/>
          <p:cNvSpPr>
            <a:spLocks noGrp="1" noChangeArrowheads="1"/>
          </p:cNvSpPr>
          <p:nvPr>
            <p:ph idx="1"/>
          </p:nvPr>
        </p:nvSpPr>
        <p:spPr>
          <a:xfrm>
            <a:off x="285750" y="1214438"/>
            <a:ext cx="8642350" cy="2357438"/>
          </a:xfrm>
        </p:spPr>
        <p:txBody>
          <a:bodyPr vert="horz" wrap="square" lIns="91440" tIns="45720" rIns="91440" bIns="45720" numCol="1" anchor="t" anchorCtr="0" compatLnSpc="1"/>
          <a:lstStyle/>
          <a:p>
            <a:pPr marL="469900" marR="0" lvl="0" indent="-469900" algn="just" defTabSz="914400" rtl="0" eaLnBrk="1" fontAlgn="base" latinLnBrk="0" hangingPunct="1">
              <a:lnSpc>
                <a:spcPct val="120000"/>
              </a:lnSpc>
              <a:spcBef>
                <a:spcPct val="20000"/>
              </a:spcBef>
              <a:spcAft>
                <a:spcPct val="0"/>
              </a:spcAft>
              <a:buClr>
                <a:schemeClr val="accent2"/>
              </a:buClr>
              <a:buSzPct val="60000"/>
              <a:buFontTx/>
              <a:buBlip>
                <a:blip r:embed="rId1"/>
              </a:buBlip>
              <a:defRPr/>
            </a:pPr>
            <a:r>
              <a:rPr kumimoji="0" lang="en-US" altLang="zh-CN" sz="3000" b="1" i="0" u="none" strike="noStrike" kern="0" cap="none" spc="0" normalizeH="0" baseline="0" noProof="0" dirty="0" smtClean="0">
                <a:ln>
                  <a:noFill/>
                </a:ln>
                <a:solidFill>
                  <a:schemeClr val="tx1"/>
                </a:solidFill>
                <a:effectLst/>
                <a:uLnTx/>
                <a:uFillTx/>
                <a:latin typeface="Times New Roman" panose="02020603050405020304" pitchFamily="18" charset="0"/>
                <a:ea typeface="+mn-ea"/>
                <a:cs typeface="+mn-cs"/>
              </a:rPr>
              <a:t>7.4.1  </a:t>
            </a:r>
            <a:r>
              <a:rPr kumimoji="0" lang="zh-CN" altLang="en-US" sz="3000" b="1" i="0" u="none" strike="noStrike" kern="0" cap="none" spc="0" normalizeH="0" baseline="0" noProof="0" dirty="0" smtClean="0">
                <a:ln>
                  <a:noFill/>
                </a:ln>
                <a:solidFill>
                  <a:schemeClr val="tx1"/>
                </a:solidFill>
                <a:effectLst/>
                <a:uLnTx/>
                <a:uFillTx/>
                <a:latin typeface="Times New Roman" panose="02020603050405020304" pitchFamily="18" charset="0"/>
                <a:ea typeface="+mn-ea"/>
                <a:cs typeface="+mn-cs"/>
              </a:rPr>
              <a:t>粒子群优化算法应用领域</a:t>
            </a:r>
            <a:endParaRPr kumimoji="0" lang="zh-CN" altLang="en-US" sz="3000" b="1" i="0" u="none" strike="noStrike" kern="0" cap="none" spc="0" normalizeH="0" baseline="0" noProof="0" dirty="0" smtClean="0">
              <a:ln>
                <a:noFill/>
              </a:ln>
              <a:solidFill>
                <a:schemeClr val="tx1"/>
              </a:solidFill>
              <a:effectLst/>
              <a:uLnTx/>
              <a:uFillTx/>
              <a:latin typeface="Times New Roman" panose="02020603050405020304" pitchFamily="18" charset="0"/>
              <a:ea typeface="+mn-ea"/>
              <a:cs typeface="+mn-cs"/>
            </a:endParaRPr>
          </a:p>
          <a:p>
            <a:pPr marL="469900" marR="0" lvl="0" indent="-469900" algn="just" defTabSz="914400" rtl="0" eaLnBrk="1" fontAlgn="base" latinLnBrk="0" hangingPunct="1">
              <a:lnSpc>
                <a:spcPct val="120000"/>
              </a:lnSpc>
              <a:spcBef>
                <a:spcPct val="20000"/>
              </a:spcBef>
              <a:spcAft>
                <a:spcPct val="0"/>
              </a:spcAft>
              <a:buClr>
                <a:schemeClr val="accent2"/>
              </a:buClr>
              <a:buSzPct val="60000"/>
              <a:buFontTx/>
              <a:buBlip>
                <a:blip r:embed="rId1"/>
              </a:buBlip>
              <a:defRPr/>
            </a:pPr>
            <a:r>
              <a:rPr kumimoji="0" lang="en-US" altLang="zh-CN" sz="3000" b="1" i="0" u="none" strike="noStrike" kern="0" cap="none" spc="0" normalizeH="0" baseline="0" noProof="0" dirty="0" smtClean="0">
                <a:ln>
                  <a:noFill/>
                </a:ln>
                <a:solidFill>
                  <a:schemeClr val="tx1"/>
                </a:solidFill>
                <a:effectLst/>
                <a:uLnTx/>
                <a:uFillTx/>
                <a:latin typeface="Times New Roman" panose="02020603050405020304" pitchFamily="18" charset="0"/>
                <a:ea typeface="+mn-ea"/>
                <a:cs typeface="+mn-cs"/>
              </a:rPr>
              <a:t>7.4.2  </a:t>
            </a:r>
            <a:r>
              <a:rPr kumimoji="0" lang="zh-CN" altLang="en-US" sz="3000" b="1" i="0" u="none" strike="noStrike" kern="0" cap="none" spc="0" normalizeH="0" baseline="0" noProof="0" dirty="0" smtClean="0">
                <a:ln>
                  <a:noFill/>
                </a:ln>
                <a:solidFill>
                  <a:schemeClr val="tx1"/>
                </a:solidFill>
                <a:effectLst/>
                <a:uLnTx/>
                <a:uFillTx/>
                <a:latin typeface="Times New Roman" panose="02020603050405020304" pitchFamily="18" charset="0"/>
                <a:ea typeface="+mn-ea"/>
                <a:cs typeface="+mn-cs"/>
              </a:rPr>
              <a:t>粒子群优化算法在</a:t>
            </a:r>
            <a:r>
              <a:rPr kumimoji="0" lang="en-US" altLang="zh-CN" sz="3000" b="1" i="0" u="none" strike="noStrike" kern="0" cap="none" spc="0" normalizeH="0" baseline="0" noProof="0" dirty="0" smtClean="0">
                <a:ln>
                  <a:noFill/>
                </a:ln>
                <a:solidFill>
                  <a:schemeClr val="tx1"/>
                </a:solidFill>
                <a:effectLst/>
                <a:uLnTx/>
                <a:uFillTx/>
                <a:latin typeface="Times New Roman" panose="02020603050405020304" pitchFamily="18" charset="0"/>
                <a:ea typeface="+mn-ea"/>
                <a:cs typeface="+mn-cs"/>
              </a:rPr>
              <a:t>PID</a:t>
            </a:r>
            <a:r>
              <a:rPr kumimoji="0" lang="zh-CN" altLang="en-US" sz="3000" b="1" i="0" u="none" strike="noStrike" kern="0" cap="none" spc="0" normalizeH="0" baseline="0" noProof="0" dirty="0" smtClean="0">
                <a:ln>
                  <a:noFill/>
                </a:ln>
                <a:solidFill>
                  <a:schemeClr val="tx1"/>
                </a:solidFill>
                <a:effectLst/>
                <a:uLnTx/>
                <a:uFillTx/>
                <a:latin typeface="Times New Roman" panose="02020603050405020304" pitchFamily="18" charset="0"/>
                <a:ea typeface="+mn-ea"/>
                <a:cs typeface="+mn-cs"/>
              </a:rPr>
              <a:t>参数整定中的应用</a:t>
            </a:r>
            <a:endParaRPr kumimoji="0" lang="en-US" altLang="zh-CN" sz="3000" b="1" i="0" u="none" strike="noStrike" kern="0" cap="none" spc="0" normalizeH="0" baseline="0" noProof="0" dirty="0" smtClean="0">
              <a:ln>
                <a:noFill/>
              </a:ln>
              <a:solidFill>
                <a:schemeClr val="tx1"/>
              </a:solidFill>
              <a:effectLst/>
              <a:uLnTx/>
              <a:uFillTx/>
              <a:latin typeface="Times New Roman" panose="02020603050405020304" pitchFamily="18" charset="0"/>
              <a:ea typeface="+mn-ea"/>
              <a:cs typeface="+mn-cs"/>
            </a:endParaRPr>
          </a:p>
          <a:p>
            <a:pPr marL="469900" marR="0" lvl="0" indent="-469900" algn="just" defTabSz="914400" rtl="0" eaLnBrk="1" fontAlgn="base" latinLnBrk="0" hangingPunct="1">
              <a:lnSpc>
                <a:spcPct val="120000"/>
              </a:lnSpc>
              <a:spcBef>
                <a:spcPct val="20000"/>
              </a:spcBef>
              <a:spcAft>
                <a:spcPct val="0"/>
              </a:spcAft>
              <a:buClr>
                <a:schemeClr val="accent2"/>
              </a:buClr>
              <a:buSzPct val="60000"/>
              <a:buFont typeface="Wingdings" panose="05000000000000000000" pitchFamily="2" charset="2"/>
              <a:buBlip>
                <a:blip r:embed="rId1"/>
              </a:buBlip>
              <a:defRPr/>
            </a:pPr>
            <a:r>
              <a:rPr kumimoji="0" lang="en-US" altLang="zh-CN" sz="3000" b="1" i="0" u="none" strike="noStrike" kern="0" cap="none" spc="0" normalizeH="0" baseline="0" noProof="0" dirty="0" smtClean="0">
                <a:ln>
                  <a:noFill/>
                </a:ln>
                <a:solidFill>
                  <a:schemeClr val="tx1"/>
                </a:solidFill>
                <a:effectLst/>
                <a:uLnTx/>
                <a:uFillTx/>
                <a:latin typeface="Times New Roman" panose="02020603050405020304" pitchFamily="18" charset="0"/>
                <a:ea typeface="+mn-ea"/>
                <a:cs typeface="+mn-cs"/>
              </a:rPr>
              <a:t>7.4.3  </a:t>
            </a:r>
            <a:r>
              <a:rPr kumimoji="0" lang="zh-CN" altLang="en-US" sz="3000" b="1" i="0" u="none" strike="noStrike" kern="0" cap="none" spc="0" normalizeH="0" baseline="0" noProof="0" dirty="0" smtClean="0">
                <a:ln>
                  <a:noFill/>
                </a:ln>
                <a:solidFill>
                  <a:schemeClr val="tx1"/>
                </a:solidFill>
                <a:effectLst/>
                <a:uLnTx/>
                <a:uFillTx/>
                <a:latin typeface="Times New Roman" panose="02020603050405020304" pitchFamily="18" charset="0"/>
                <a:ea typeface="+mn-ea"/>
                <a:cs typeface="+mn-cs"/>
              </a:rPr>
              <a:t>粒子群优化算法在车辆路径问题中的应用</a:t>
            </a:r>
            <a:endParaRPr kumimoji="0" lang="en-US" altLang="zh-CN" sz="3000" b="1" i="0" u="none" strike="noStrike" kern="0" cap="none" spc="0" normalizeH="0" baseline="0" noProof="0" dirty="0" smtClean="0">
              <a:ln>
                <a:noFill/>
              </a:ln>
              <a:solidFill>
                <a:schemeClr val="tx1"/>
              </a:solidFill>
              <a:effectLst/>
              <a:uLnTx/>
              <a:uFillTx/>
              <a:latin typeface="Times New Roman" panose="02020603050405020304" pitchFamily="18" charset="0"/>
              <a:ea typeface="+mn-ea"/>
              <a:cs typeface="+mn-cs"/>
            </a:endParaRPr>
          </a:p>
          <a:p>
            <a:pPr marL="0" marR="0" lvl="0" indent="0" algn="just" defTabSz="914400" rtl="0" eaLnBrk="1" fontAlgn="base" latinLnBrk="0" hangingPunct="1">
              <a:lnSpc>
                <a:spcPct val="120000"/>
              </a:lnSpc>
              <a:spcBef>
                <a:spcPct val="20000"/>
              </a:spcBef>
              <a:spcAft>
                <a:spcPct val="0"/>
              </a:spcAft>
              <a:buClr>
                <a:schemeClr val="accent2"/>
              </a:buClr>
              <a:buSzPct val="60000"/>
              <a:buFont typeface="Wingdings" panose="05000000000000000000" pitchFamily="2" charset="2"/>
              <a:buNone/>
              <a:defRPr/>
            </a:pPr>
            <a:endParaRPr kumimoji="0" lang="zh-CN" altLang="en-US" sz="3000" b="1" i="0" u="none" strike="noStrike" kern="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Tree>
  </p:cSld>
  <p:clrMapOvr>
    <a:masterClrMapping/>
  </p:clrMapOvr>
  <p:transition>
    <p:random/>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9745"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159746" name="Rectangle 2"/>
          <p:cNvSpPr>
            <a:spLocks noGrp="1"/>
          </p:cNvSpPr>
          <p:nvPr>
            <p:ph type="title"/>
          </p:nvPr>
        </p:nvSpPr>
        <p:spPr>
          <a:xfrm>
            <a:off x="0" y="0"/>
            <a:ext cx="9144000" cy="692150"/>
          </a:xfrm>
        </p:spPr>
        <p:txBody>
          <a:bodyPr vert="horz" wrap="square" lIns="91440" tIns="45720" rIns="91440" bIns="45720" anchor="b" anchorCtr="0"/>
          <a:p>
            <a:pPr eaLnBrk="1" hangingPunct="1">
              <a:buNone/>
            </a:pPr>
            <a:r>
              <a:rPr lang="en-US" altLang="zh-CN" sz="3600" b="0" dirty="0">
                <a:latin typeface="Times New Roman" panose="02020603050405020304" pitchFamily="18" charset="0"/>
                <a:ea typeface="黑体" panose="02010609060101010101" pitchFamily="49" charset="-122"/>
              </a:rPr>
              <a:t>6.6.3 </a:t>
            </a:r>
            <a:r>
              <a:rPr lang="zh-CN" altLang="en-US" sz="3600" b="0" dirty="0">
                <a:latin typeface="Times New Roman" panose="02020603050405020304" pitchFamily="18" charset="0"/>
                <a:ea typeface="黑体" panose="02010609060101010101" pitchFamily="49" charset="-122"/>
              </a:rPr>
              <a:t>粒子群优化算法应用领域</a:t>
            </a:r>
            <a:endParaRPr lang="zh-CN" altLang="en-US" sz="3200" dirty="0">
              <a:ea typeface="黑体" panose="02010609060101010101" pitchFamily="49" charset="-122"/>
            </a:endParaRPr>
          </a:p>
        </p:txBody>
      </p:sp>
      <p:sp>
        <p:nvSpPr>
          <p:cNvPr id="159747" name="Text Box 10"/>
          <p:cNvSpPr txBox="1"/>
          <p:nvPr/>
        </p:nvSpPr>
        <p:spPr>
          <a:xfrm>
            <a:off x="447675" y="1997075"/>
            <a:ext cx="7981950" cy="3786188"/>
          </a:xfrm>
          <a:prstGeom prst="rect">
            <a:avLst/>
          </a:prstGeom>
          <a:solidFill>
            <a:srgbClr val="FFFFFF"/>
          </a:solidFill>
          <a:ln w="9525" cap="flat" cmpd="sng">
            <a:solidFill>
              <a:srgbClr val="808080"/>
            </a:solidFill>
            <a:prstDash val="solid"/>
            <a:miter/>
            <a:headEnd type="none" w="med" len="med"/>
            <a:tailEnd type="none" w="med" len="med"/>
          </a:ln>
        </p:spPr>
        <p:txBody>
          <a:bodyPr anchor="b" anchorCtr="0">
            <a:spAutoFit/>
          </a:bodyPr>
          <a:p>
            <a:pPr algn="just">
              <a:spcBef>
                <a:spcPct val="50000"/>
              </a:spcBef>
            </a:pPr>
            <a:r>
              <a:rPr lang="zh-CN" altLang="en-US" dirty="0">
                <a:solidFill>
                  <a:schemeClr val="tx1"/>
                </a:solidFill>
                <a:latin typeface="Times New Roman" panose="02020603050405020304" pitchFamily="18" charset="0"/>
                <a:ea typeface="宋体" panose="02010600030101010101" pitchFamily="2" charset="-122"/>
              </a:rPr>
              <a:t>（</a:t>
            </a:r>
            <a:r>
              <a:rPr lang="en-US" altLang="zh-CN" dirty="0">
                <a:solidFill>
                  <a:schemeClr val="tx1"/>
                </a:solidFill>
                <a:latin typeface="Times New Roman" panose="02020603050405020304" pitchFamily="18" charset="0"/>
                <a:ea typeface="宋体" panose="02010600030101010101" pitchFamily="2" charset="-122"/>
              </a:rPr>
              <a:t>1</a:t>
            </a:r>
            <a:r>
              <a:rPr lang="zh-CN" altLang="en-US" dirty="0">
                <a:solidFill>
                  <a:schemeClr val="tx1"/>
                </a:solidFill>
                <a:latin typeface="Times New Roman" panose="02020603050405020304" pitchFamily="18" charset="0"/>
                <a:ea typeface="宋体" panose="02010600030101010101" pitchFamily="2" charset="-122"/>
              </a:rPr>
              <a:t>）神经网络训练                         （</a:t>
            </a:r>
            <a:r>
              <a:rPr lang="en-US" altLang="zh-CN" dirty="0">
                <a:solidFill>
                  <a:schemeClr val="tx1"/>
                </a:solidFill>
                <a:latin typeface="Times New Roman" panose="02020603050405020304" pitchFamily="18" charset="0"/>
                <a:ea typeface="宋体" panose="02010600030101010101" pitchFamily="2" charset="-122"/>
              </a:rPr>
              <a:t>7</a:t>
            </a:r>
            <a:r>
              <a:rPr lang="zh-CN" altLang="en-US" dirty="0">
                <a:solidFill>
                  <a:schemeClr val="tx1"/>
                </a:solidFill>
                <a:latin typeface="Times New Roman" panose="02020603050405020304" pitchFamily="18" charset="0"/>
                <a:ea typeface="宋体" panose="02010600030101010101" pitchFamily="2" charset="-122"/>
              </a:rPr>
              <a:t>）经济领域</a:t>
            </a:r>
            <a:endParaRPr lang="en-US" altLang="zh-CN" dirty="0">
              <a:solidFill>
                <a:schemeClr val="tx1"/>
              </a:solidFill>
              <a:latin typeface="Times New Roman" panose="02020603050405020304" pitchFamily="18" charset="0"/>
              <a:ea typeface="宋体" panose="02010600030101010101" pitchFamily="2" charset="-122"/>
            </a:endParaRPr>
          </a:p>
          <a:p>
            <a:pPr algn="just">
              <a:spcBef>
                <a:spcPct val="50000"/>
              </a:spcBef>
            </a:pPr>
            <a:r>
              <a:rPr lang="zh-CN" altLang="en-US" dirty="0">
                <a:solidFill>
                  <a:schemeClr val="tx1"/>
                </a:solidFill>
                <a:latin typeface="Times New Roman" panose="02020603050405020304" pitchFamily="18" charset="0"/>
                <a:ea typeface="宋体" panose="02010600030101010101" pitchFamily="2" charset="-122"/>
              </a:rPr>
              <a:t>（</a:t>
            </a:r>
            <a:r>
              <a:rPr lang="en-US" altLang="zh-CN" dirty="0">
                <a:solidFill>
                  <a:schemeClr val="tx1"/>
                </a:solidFill>
                <a:latin typeface="Times New Roman" panose="02020603050405020304" pitchFamily="18" charset="0"/>
                <a:ea typeface="宋体" panose="02010600030101010101" pitchFamily="2" charset="-122"/>
              </a:rPr>
              <a:t>2</a:t>
            </a:r>
            <a:r>
              <a:rPr lang="zh-CN" altLang="en-US" dirty="0">
                <a:solidFill>
                  <a:schemeClr val="tx1"/>
                </a:solidFill>
                <a:latin typeface="Times New Roman" panose="02020603050405020304" pitchFamily="18" charset="0"/>
                <a:ea typeface="宋体" panose="02010600030101010101" pitchFamily="2" charset="-122"/>
              </a:rPr>
              <a:t>）化工系统领域                         （</a:t>
            </a:r>
            <a:r>
              <a:rPr lang="en-US" altLang="zh-CN" dirty="0">
                <a:solidFill>
                  <a:schemeClr val="tx1"/>
                </a:solidFill>
                <a:latin typeface="Times New Roman" panose="02020603050405020304" pitchFamily="18" charset="0"/>
                <a:ea typeface="宋体" panose="02010600030101010101" pitchFamily="2" charset="-122"/>
              </a:rPr>
              <a:t>8</a:t>
            </a:r>
            <a:r>
              <a:rPr lang="zh-CN" altLang="en-US" dirty="0">
                <a:solidFill>
                  <a:schemeClr val="tx1"/>
                </a:solidFill>
                <a:latin typeface="Times New Roman" panose="02020603050405020304" pitchFamily="18" charset="0"/>
                <a:ea typeface="宋体" panose="02010600030101010101" pitchFamily="2" charset="-122"/>
              </a:rPr>
              <a:t>）图像处理领域</a:t>
            </a:r>
            <a:endParaRPr lang="en-US" altLang="zh-CN" dirty="0">
              <a:solidFill>
                <a:schemeClr val="tx1"/>
              </a:solidFill>
              <a:latin typeface="Times New Roman" panose="02020603050405020304" pitchFamily="18" charset="0"/>
              <a:ea typeface="宋体" panose="02010600030101010101" pitchFamily="2" charset="-122"/>
            </a:endParaRPr>
          </a:p>
          <a:p>
            <a:pPr algn="just">
              <a:spcBef>
                <a:spcPct val="50000"/>
              </a:spcBef>
              <a:buFont typeface="Wingdings" panose="05000000000000000000" pitchFamily="2" charset="2"/>
            </a:pPr>
            <a:r>
              <a:rPr lang="zh-CN" altLang="en-US" dirty="0">
                <a:solidFill>
                  <a:schemeClr val="tx1"/>
                </a:solidFill>
                <a:latin typeface="Times New Roman" panose="02020603050405020304" pitchFamily="18" charset="0"/>
                <a:ea typeface="宋体" panose="02010600030101010101" pitchFamily="2" charset="-122"/>
              </a:rPr>
              <a:t>（</a:t>
            </a:r>
            <a:r>
              <a:rPr lang="en-US" altLang="zh-CN" dirty="0">
                <a:solidFill>
                  <a:schemeClr val="tx1"/>
                </a:solidFill>
                <a:latin typeface="Times New Roman" panose="02020603050405020304" pitchFamily="18" charset="0"/>
                <a:ea typeface="宋体" panose="02010600030101010101" pitchFamily="2" charset="-122"/>
              </a:rPr>
              <a:t>3</a:t>
            </a:r>
            <a:r>
              <a:rPr lang="zh-CN" altLang="en-US" dirty="0">
                <a:solidFill>
                  <a:schemeClr val="tx1"/>
                </a:solidFill>
                <a:latin typeface="Times New Roman" panose="02020603050405020304" pitchFamily="18" charset="0"/>
                <a:ea typeface="宋体" panose="02010600030101010101" pitchFamily="2" charset="-122"/>
              </a:rPr>
              <a:t>）电力系统领域                         （</a:t>
            </a:r>
            <a:r>
              <a:rPr lang="en-US" altLang="zh-CN" dirty="0">
                <a:solidFill>
                  <a:schemeClr val="tx1"/>
                </a:solidFill>
                <a:latin typeface="Times New Roman" panose="02020603050405020304" pitchFamily="18" charset="0"/>
                <a:ea typeface="宋体" panose="02010600030101010101" pitchFamily="2" charset="-122"/>
              </a:rPr>
              <a:t>9</a:t>
            </a:r>
            <a:r>
              <a:rPr lang="zh-CN" altLang="en-US" dirty="0">
                <a:solidFill>
                  <a:schemeClr val="tx1"/>
                </a:solidFill>
                <a:latin typeface="Times New Roman" panose="02020603050405020304" pitchFamily="18" charset="0"/>
                <a:ea typeface="宋体" panose="02010600030101010101" pitchFamily="2" charset="-122"/>
              </a:rPr>
              <a:t>）生物信息领域</a:t>
            </a:r>
            <a:endParaRPr lang="en-US" altLang="zh-CN" dirty="0">
              <a:solidFill>
                <a:schemeClr val="tx1"/>
              </a:solidFill>
              <a:latin typeface="Times New Roman" panose="02020603050405020304" pitchFamily="18" charset="0"/>
              <a:ea typeface="宋体" panose="02010600030101010101" pitchFamily="2" charset="-122"/>
            </a:endParaRPr>
          </a:p>
          <a:p>
            <a:pPr algn="just">
              <a:spcBef>
                <a:spcPct val="50000"/>
              </a:spcBef>
            </a:pPr>
            <a:r>
              <a:rPr lang="zh-CN" altLang="en-US" dirty="0">
                <a:solidFill>
                  <a:schemeClr val="tx1"/>
                </a:solidFill>
                <a:latin typeface="Times New Roman" panose="02020603050405020304" pitchFamily="18" charset="0"/>
                <a:ea typeface="宋体" panose="02010600030101010101" pitchFamily="2" charset="-122"/>
              </a:rPr>
              <a:t>（</a:t>
            </a:r>
            <a:r>
              <a:rPr lang="en-US" altLang="zh-CN" dirty="0">
                <a:solidFill>
                  <a:schemeClr val="tx1"/>
                </a:solidFill>
                <a:latin typeface="Times New Roman" panose="02020603050405020304" pitchFamily="18" charset="0"/>
                <a:ea typeface="宋体" panose="02010600030101010101" pitchFamily="2" charset="-122"/>
              </a:rPr>
              <a:t>4</a:t>
            </a:r>
            <a:r>
              <a:rPr lang="zh-CN" altLang="en-US" dirty="0">
                <a:solidFill>
                  <a:schemeClr val="tx1"/>
                </a:solidFill>
                <a:latin typeface="Times New Roman" panose="02020603050405020304" pitchFamily="18" charset="0"/>
                <a:ea typeface="宋体" panose="02010600030101010101" pitchFamily="2" charset="-122"/>
              </a:rPr>
              <a:t>）机械设计领域                         （</a:t>
            </a:r>
            <a:r>
              <a:rPr lang="en-US" altLang="zh-CN" dirty="0">
                <a:solidFill>
                  <a:schemeClr val="tx1"/>
                </a:solidFill>
                <a:latin typeface="Times New Roman" panose="02020603050405020304" pitchFamily="18" charset="0"/>
                <a:ea typeface="宋体" panose="02010600030101010101" pitchFamily="2" charset="-122"/>
              </a:rPr>
              <a:t>10</a:t>
            </a:r>
            <a:r>
              <a:rPr lang="zh-CN" altLang="en-US" dirty="0">
                <a:solidFill>
                  <a:schemeClr val="tx1"/>
                </a:solidFill>
                <a:latin typeface="Times New Roman" panose="02020603050405020304" pitchFamily="18" charset="0"/>
                <a:ea typeface="宋体" panose="02010600030101010101" pitchFamily="2" charset="-122"/>
              </a:rPr>
              <a:t>）医学领域</a:t>
            </a:r>
            <a:endParaRPr lang="en-US" altLang="zh-CN" dirty="0">
              <a:solidFill>
                <a:schemeClr val="tx1"/>
              </a:solidFill>
              <a:latin typeface="Times New Roman" panose="02020603050405020304" pitchFamily="18" charset="0"/>
              <a:ea typeface="宋体" panose="02010600030101010101" pitchFamily="2" charset="-122"/>
            </a:endParaRPr>
          </a:p>
          <a:p>
            <a:pPr algn="just">
              <a:spcBef>
                <a:spcPct val="50000"/>
              </a:spcBef>
            </a:pPr>
            <a:r>
              <a:rPr lang="zh-CN" altLang="en-US" dirty="0">
                <a:solidFill>
                  <a:schemeClr val="tx1"/>
                </a:solidFill>
                <a:latin typeface="Times New Roman" panose="02020603050405020304" pitchFamily="18" charset="0"/>
                <a:ea typeface="宋体" panose="02010600030101010101" pitchFamily="2" charset="-122"/>
              </a:rPr>
              <a:t>（</a:t>
            </a:r>
            <a:r>
              <a:rPr lang="en-US" altLang="zh-CN" dirty="0">
                <a:solidFill>
                  <a:schemeClr val="tx1"/>
                </a:solidFill>
                <a:latin typeface="Times New Roman" panose="02020603050405020304" pitchFamily="18" charset="0"/>
                <a:ea typeface="宋体" panose="02010600030101010101" pitchFamily="2" charset="-122"/>
              </a:rPr>
              <a:t>5</a:t>
            </a:r>
            <a:r>
              <a:rPr lang="zh-CN" altLang="en-US" dirty="0">
                <a:solidFill>
                  <a:schemeClr val="tx1"/>
                </a:solidFill>
                <a:latin typeface="Times New Roman" panose="02020603050405020304" pitchFamily="18" charset="0"/>
                <a:ea typeface="宋体" panose="02010600030101010101" pitchFamily="2" charset="-122"/>
              </a:rPr>
              <a:t>）通讯领域                                 （</a:t>
            </a:r>
            <a:r>
              <a:rPr lang="en-US" altLang="zh-CN" dirty="0">
                <a:solidFill>
                  <a:schemeClr val="tx1"/>
                </a:solidFill>
                <a:latin typeface="Times New Roman" panose="02020603050405020304" pitchFamily="18" charset="0"/>
                <a:ea typeface="宋体" panose="02010600030101010101" pitchFamily="2" charset="-122"/>
              </a:rPr>
              <a:t>11</a:t>
            </a:r>
            <a:r>
              <a:rPr lang="zh-CN" altLang="en-US" dirty="0">
                <a:solidFill>
                  <a:schemeClr val="tx1"/>
                </a:solidFill>
                <a:latin typeface="Times New Roman" panose="02020603050405020304" pitchFamily="18" charset="0"/>
                <a:ea typeface="宋体" panose="02010600030101010101" pitchFamily="2" charset="-122"/>
              </a:rPr>
              <a:t>）运筹学领域</a:t>
            </a:r>
            <a:endParaRPr lang="en-US" altLang="zh-CN" dirty="0">
              <a:solidFill>
                <a:schemeClr val="tx1"/>
              </a:solidFill>
              <a:latin typeface="Times New Roman" panose="02020603050405020304" pitchFamily="18" charset="0"/>
              <a:ea typeface="宋体" panose="02010600030101010101" pitchFamily="2" charset="-122"/>
            </a:endParaRPr>
          </a:p>
          <a:p>
            <a:pPr algn="just">
              <a:spcBef>
                <a:spcPct val="50000"/>
              </a:spcBef>
              <a:buFont typeface="Wingdings" panose="05000000000000000000" pitchFamily="2" charset="2"/>
            </a:pPr>
            <a:r>
              <a:rPr lang="zh-CN" altLang="en-US" dirty="0">
                <a:solidFill>
                  <a:schemeClr val="tx1"/>
                </a:solidFill>
                <a:latin typeface="Times New Roman" panose="02020603050405020304" pitchFamily="18" charset="0"/>
                <a:ea typeface="宋体" panose="02010600030101010101" pitchFamily="2" charset="-122"/>
              </a:rPr>
              <a:t>（</a:t>
            </a:r>
            <a:r>
              <a:rPr lang="en-US" altLang="zh-CN" dirty="0">
                <a:solidFill>
                  <a:schemeClr val="tx1"/>
                </a:solidFill>
                <a:latin typeface="Times New Roman" panose="02020603050405020304" pitchFamily="18" charset="0"/>
                <a:ea typeface="宋体" panose="02010600030101010101" pitchFamily="2" charset="-122"/>
              </a:rPr>
              <a:t>6</a:t>
            </a:r>
            <a:r>
              <a:rPr lang="zh-CN" altLang="en-US" dirty="0">
                <a:solidFill>
                  <a:schemeClr val="tx1"/>
                </a:solidFill>
                <a:latin typeface="Times New Roman" panose="02020603050405020304" pitchFamily="18" charset="0"/>
                <a:ea typeface="宋体" panose="02010600030101010101" pitchFamily="2" charset="-122"/>
              </a:rPr>
              <a:t>）机器人领域                                   </a:t>
            </a:r>
            <a:r>
              <a:rPr lang="en-US" altLang="zh-CN" dirty="0">
                <a:solidFill>
                  <a:srgbClr val="0000FF"/>
                </a:solidFill>
                <a:latin typeface="Times New Roman" panose="02020603050405020304" pitchFamily="18" charset="0"/>
                <a:ea typeface="宋体" panose="02010600030101010101" pitchFamily="2" charset="-122"/>
              </a:rPr>
              <a:t>………….</a:t>
            </a:r>
            <a:endParaRPr lang="en-US" altLang="zh-CN" dirty="0">
              <a:solidFill>
                <a:srgbClr val="0000FF"/>
              </a:solidFill>
              <a:latin typeface="Times New Roman" panose="02020603050405020304" pitchFamily="18" charset="0"/>
              <a:ea typeface="宋体" panose="02010600030101010101" pitchFamily="2" charset="-122"/>
            </a:endParaRPr>
          </a:p>
          <a:p>
            <a:pPr algn="just">
              <a:spcBef>
                <a:spcPct val="50000"/>
              </a:spcBef>
              <a:buFont typeface="Wingdings" panose="05000000000000000000" pitchFamily="2" charset="2"/>
            </a:pPr>
            <a:endParaRPr lang="en-US" altLang="zh-CN" dirty="0">
              <a:solidFill>
                <a:srgbClr val="0000FF"/>
              </a:solidFill>
              <a:latin typeface="Times New Roman" panose="02020603050405020304" pitchFamily="18" charset="0"/>
              <a:ea typeface="Times New Roman" panose="02020603050405020304" pitchFamily="18" charset="0"/>
            </a:endParaRPr>
          </a:p>
        </p:txBody>
      </p:sp>
      <p:sp>
        <p:nvSpPr>
          <p:cNvPr id="159748" name="Rectangle 2"/>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59749" name="Rectangle 4"/>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59750" name="Rectangle 6"/>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59751" name="Rectangle 8"/>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59752" name="Rectangle 10"/>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59753" name="Rectangle 12"/>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59754" name="Rectangle 16"/>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59755" name="Rectangle 18"/>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59756" name="Rectangle 20"/>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59757" name="Rectangle 22"/>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59758" name="Text Box 9"/>
          <p:cNvSpPr txBox="1"/>
          <p:nvPr/>
        </p:nvSpPr>
        <p:spPr>
          <a:xfrm>
            <a:off x="428625" y="1143000"/>
            <a:ext cx="8001000" cy="461963"/>
          </a:xfrm>
          <a:prstGeom prst="rect">
            <a:avLst/>
          </a:prstGeom>
          <a:solidFill>
            <a:srgbClr val="FFFFFF"/>
          </a:solidFill>
          <a:ln w="9525" cap="flat" cmpd="sng">
            <a:solidFill>
              <a:srgbClr val="808080"/>
            </a:solidFill>
            <a:prstDash val="solid"/>
            <a:miter/>
            <a:headEnd type="none" w="med" len="med"/>
            <a:tailEnd type="none" w="med" len="med"/>
          </a:ln>
        </p:spPr>
        <p:txBody>
          <a:bodyPr anchor="b" anchorCtr="0">
            <a:spAutoFit/>
          </a:bodyPr>
          <a:p>
            <a:pPr>
              <a:buClr>
                <a:srgbClr val="0000FF"/>
              </a:buClr>
              <a:buFont typeface="Wingdings" panose="05000000000000000000" pitchFamily="2" charset="2"/>
            </a:pPr>
            <a:r>
              <a:rPr lang="zh-CN" altLang="zh-CN" b="1" dirty="0">
                <a:solidFill>
                  <a:srgbClr val="0000FF"/>
                </a:solidFill>
                <a:latin typeface="Times New Roman" panose="02020603050405020304" pitchFamily="18" charset="0"/>
                <a:ea typeface="宋体" panose="02010600030101010101" pitchFamily="2" charset="-122"/>
              </a:rPr>
              <a:t>粒子群优化算法已在诸多领域得到应用，归纳如下</a:t>
            </a:r>
            <a:r>
              <a:rPr lang="zh-CN" altLang="zh-CN" dirty="0">
                <a:solidFill>
                  <a:srgbClr val="0000FF"/>
                </a:solidFill>
                <a:latin typeface="Arial" panose="020B0604020202020204" pitchFamily="34" charset="0"/>
                <a:ea typeface="宋体" panose="02010600030101010101" pitchFamily="2" charset="-122"/>
              </a:rPr>
              <a:t>：</a:t>
            </a:r>
            <a:endParaRPr lang="zh-CN" altLang="en-US" b="1" dirty="0">
              <a:solidFill>
                <a:srgbClr val="0000FF"/>
              </a:solidFill>
              <a:latin typeface="Times New Roman" panose="02020603050405020304" pitchFamily="18" charset="0"/>
              <a:ea typeface="Times New Roman" panose="02020603050405020304" pitchFamily="18" charset="0"/>
            </a:endParaRPr>
          </a:p>
        </p:txBody>
      </p:sp>
    </p:spTree>
  </p:cSld>
  <p:clrMapOvr>
    <a:masterClrMapping/>
  </p:clrMapOvr>
  <p:transition>
    <p:random/>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6193" name="标题 1"/>
          <p:cNvSpPr>
            <a:spLocks noGrp="1"/>
          </p:cNvSpPr>
          <p:nvPr>
            <p:ph type="title"/>
          </p:nvPr>
        </p:nvSpPr>
        <p:spPr/>
        <p:txBody>
          <a:bodyPr anchor="b" anchorCtr="0"/>
          <a:p>
            <a:endParaRPr lang="zh-CN" altLang="en-US"/>
          </a:p>
        </p:txBody>
      </p:sp>
      <p:pic>
        <p:nvPicPr>
          <p:cNvPr id="136194" name="内容占位符 3"/>
          <p:cNvPicPr>
            <a:picLocks noGrp="1" noChangeAspect="1"/>
          </p:cNvPicPr>
          <p:nvPr>
            <p:ph idx="1"/>
          </p:nvPr>
        </p:nvPicPr>
        <p:blipFill>
          <a:blip r:embed="rId1"/>
          <a:stretch>
            <a:fillRect/>
          </a:stretch>
        </p:blipFill>
        <p:spPr>
          <a:xfrm>
            <a:off x="1016000" y="1260475"/>
            <a:ext cx="2779713" cy="1158875"/>
          </a:xfrm>
        </p:spPr>
      </p:pic>
      <p:pic>
        <p:nvPicPr>
          <p:cNvPr id="136195" name="图片 4"/>
          <p:cNvPicPr>
            <a:picLocks noChangeAspect="1"/>
          </p:cNvPicPr>
          <p:nvPr>
            <p:custDataLst>
              <p:tags r:id="rId2"/>
            </p:custDataLst>
          </p:nvPr>
        </p:nvPicPr>
        <p:blipFill>
          <a:blip r:embed="rId3"/>
          <a:stretch>
            <a:fillRect/>
          </a:stretch>
        </p:blipFill>
        <p:spPr>
          <a:xfrm>
            <a:off x="3924300" y="1260475"/>
            <a:ext cx="1997075" cy="1115060"/>
          </a:xfrm>
          <a:prstGeom prst="rect">
            <a:avLst/>
          </a:prstGeom>
          <a:noFill/>
          <a:ln w="9525">
            <a:noFill/>
          </a:ln>
        </p:spPr>
      </p:pic>
      <p:sp>
        <p:nvSpPr>
          <p:cNvPr id="136196" name="文本框 5"/>
          <p:cNvSpPr txBox="1"/>
          <p:nvPr/>
        </p:nvSpPr>
        <p:spPr>
          <a:xfrm>
            <a:off x="1043940" y="2708910"/>
            <a:ext cx="2540000" cy="460375"/>
          </a:xfrm>
          <a:prstGeom prst="rect">
            <a:avLst/>
          </a:prstGeom>
          <a:noFill/>
          <a:ln w="9525">
            <a:noFill/>
          </a:ln>
        </p:spPr>
        <p:txBody>
          <a:bodyPr wrap="square" anchor="t" anchorCtr="0">
            <a:spAutoFit/>
          </a:bodyPr>
          <a:p>
            <a:r>
              <a:rPr lang="zh-CN" altLang="en-US">
                <a:solidFill>
                  <a:schemeClr val="tx1"/>
                </a:solidFill>
                <a:latin typeface="宋体" panose="02010600030101010101" pitchFamily="2" charset="-122"/>
                <a:ea typeface="宋体" panose="02010600030101010101" pitchFamily="2" charset="-122"/>
              </a:rPr>
              <a:t>求y的最小值。</a:t>
            </a:r>
            <a:endParaRPr lang="zh-CN" altLang="en-US">
              <a:solidFill>
                <a:schemeClr val="tx1"/>
              </a:solidFill>
              <a:latin typeface="宋体" panose="02010600030101010101" pitchFamily="2" charset="-122"/>
              <a:ea typeface="宋体" panose="02010600030101010101" pitchFamily="2" charset="-122"/>
            </a:endParaRPr>
          </a:p>
        </p:txBody>
      </p:sp>
    </p:spTree>
  </p:cSld>
  <p:clrMapOvr>
    <a:masterClrMapping/>
  </p:clrMapOvr>
  <p:transition>
    <p:random/>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1793" name="标题 1"/>
          <p:cNvSpPr>
            <a:spLocks noGrp="1"/>
          </p:cNvSpPr>
          <p:nvPr>
            <p:ph type="title"/>
          </p:nvPr>
        </p:nvSpPr>
        <p:spPr/>
        <p:txBody>
          <a:bodyPr anchor="b" anchorCtr="0"/>
          <a:p>
            <a:endParaRPr lang="zh-CN" altLang="en-US"/>
          </a:p>
        </p:txBody>
      </p:sp>
      <p:sp>
        <p:nvSpPr>
          <p:cNvPr id="161794" name="内容占位符 2"/>
          <p:cNvSpPr>
            <a:spLocks noGrp="1"/>
          </p:cNvSpPr>
          <p:nvPr>
            <p:ph idx="1"/>
          </p:nvPr>
        </p:nvSpPr>
        <p:spPr/>
        <p:txBody>
          <a:bodyPr anchor="t" anchorCtr="0"/>
          <a:p>
            <a:r>
              <a:rPr lang="zh-CN" altLang="en-US"/>
              <a:t>求                                           的最小值 </a:t>
            </a:r>
            <a:endParaRPr lang="zh-CN" altLang="en-US"/>
          </a:p>
        </p:txBody>
      </p:sp>
      <p:sp>
        <p:nvSpPr>
          <p:cNvPr id="161795" name="Rectangle 2"/>
          <p:cNvSpPr>
            <a:spLocks noGrp="1"/>
          </p:cNvSpPr>
          <p:nvPr/>
        </p:nvSpPr>
        <p:spPr>
          <a:xfrm>
            <a:off x="0" y="0"/>
            <a:ext cx="9144000" cy="692150"/>
          </a:xfrm>
          <a:prstGeom prst="rect">
            <a:avLst/>
          </a:prstGeom>
          <a:solidFill>
            <a:srgbClr val="A50021"/>
          </a:solidFill>
          <a:ln w="9525">
            <a:noFill/>
          </a:ln>
        </p:spPr>
        <p:txBody>
          <a:bodyPr wrap="square" lIns="91440" tIns="45720" rIns="91440" bIns="45720" anchor="b" anchorCtr="0"/>
          <a:p>
            <a:pPr indent="176530"/>
            <a:r>
              <a:rPr lang="en-US" altLang="zh-CN" sz="3600" dirty="0">
                <a:latin typeface="Times New Roman" panose="02020603050405020304" pitchFamily="18" charset="0"/>
                <a:ea typeface="黑体" panose="02010609060101010101" pitchFamily="49" charset="-122"/>
              </a:rPr>
              <a:t>6.6.3 </a:t>
            </a:r>
            <a:r>
              <a:rPr lang="zh-CN" altLang="en-US" sz="3600" dirty="0">
                <a:latin typeface="Times New Roman" panose="02020603050405020304" pitchFamily="18" charset="0"/>
                <a:ea typeface="黑体" panose="02010609060101010101" pitchFamily="49" charset="-122"/>
              </a:rPr>
              <a:t>粒子群优化算法应用领域</a:t>
            </a:r>
            <a:endParaRPr lang="zh-CN" altLang="en-US" sz="3200" b="1" dirty="0">
              <a:latin typeface="Arial" panose="020B0604020202020204" pitchFamily="34" charset="0"/>
              <a:ea typeface="黑体" panose="02010609060101010101" pitchFamily="49" charset="-122"/>
            </a:endParaRPr>
          </a:p>
        </p:txBody>
      </p:sp>
      <p:pic>
        <p:nvPicPr>
          <p:cNvPr id="161797" name="图片 4"/>
          <p:cNvPicPr>
            <a:picLocks noChangeAspect="1"/>
          </p:cNvPicPr>
          <p:nvPr>
            <p:custDataLst>
              <p:tags r:id="rId1"/>
            </p:custDataLst>
          </p:nvPr>
        </p:nvPicPr>
        <p:blipFill>
          <a:blip r:embed="rId2"/>
          <a:srcRect l="13666" t="27046" r="38014" b="26140"/>
          <a:stretch>
            <a:fillRect/>
          </a:stretch>
        </p:blipFill>
        <p:spPr>
          <a:xfrm>
            <a:off x="152400" y="1778000"/>
            <a:ext cx="8578850" cy="4672013"/>
          </a:xfrm>
          <a:prstGeom prst="rect">
            <a:avLst/>
          </a:prstGeom>
          <a:noFill/>
          <a:ln w="9525">
            <a:noFill/>
          </a:ln>
        </p:spPr>
      </p:pic>
      <p:pic>
        <p:nvPicPr>
          <p:cNvPr id="136194" name="内容占位符 3"/>
          <p:cNvPicPr>
            <a:picLocks noGrp="1" noChangeAspect="1"/>
          </p:cNvPicPr>
          <p:nvPr>
            <p:custDataLst>
              <p:tags r:id="rId3"/>
            </p:custDataLst>
          </p:nvPr>
        </p:nvPicPr>
        <p:blipFill>
          <a:blip r:embed="rId4"/>
          <a:stretch>
            <a:fillRect/>
          </a:stretch>
        </p:blipFill>
        <p:spPr>
          <a:xfrm>
            <a:off x="2051685" y="765175"/>
            <a:ext cx="2780030" cy="1012825"/>
          </a:xfrm>
          <a:prstGeom prst="rect">
            <a:avLst/>
          </a:prstGeom>
          <a:noFill/>
          <a:ln w="9525">
            <a:noFill/>
          </a:ln>
        </p:spPr>
      </p:pic>
    </p:spTree>
  </p:cSld>
  <p:clrMapOvr>
    <a:masterClrMapping/>
  </p:clrMapOvr>
  <p:transition>
    <p:random/>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2817" name="标题 1"/>
          <p:cNvSpPr>
            <a:spLocks noGrp="1"/>
          </p:cNvSpPr>
          <p:nvPr>
            <p:ph type="title"/>
          </p:nvPr>
        </p:nvSpPr>
        <p:spPr/>
        <p:txBody>
          <a:bodyPr anchor="b" anchorCtr="0"/>
          <a:p>
            <a:endParaRPr lang="zh-CN" altLang="en-US"/>
          </a:p>
        </p:txBody>
      </p:sp>
      <p:sp>
        <p:nvSpPr>
          <p:cNvPr id="162818" name="内容占位符 2"/>
          <p:cNvSpPr>
            <a:spLocks noGrp="1"/>
          </p:cNvSpPr>
          <p:nvPr>
            <p:ph idx="1"/>
          </p:nvPr>
        </p:nvSpPr>
        <p:spPr/>
        <p:txBody>
          <a:bodyPr anchor="t" anchorCtr="0"/>
          <a:p>
            <a:r>
              <a:rPr lang="zh-CN" altLang="en-US"/>
              <a:t>求                                           的最小值 </a:t>
            </a:r>
            <a:endParaRPr lang="zh-CN" altLang="en-US"/>
          </a:p>
        </p:txBody>
      </p:sp>
      <p:sp>
        <p:nvSpPr>
          <p:cNvPr id="162819" name="Rectangle 2"/>
          <p:cNvSpPr>
            <a:spLocks noGrp="1"/>
          </p:cNvSpPr>
          <p:nvPr/>
        </p:nvSpPr>
        <p:spPr>
          <a:xfrm>
            <a:off x="0" y="0"/>
            <a:ext cx="9144000" cy="692150"/>
          </a:xfrm>
          <a:prstGeom prst="rect">
            <a:avLst/>
          </a:prstGeom>
          <a:solidFill>
            <a:srgbClr val="A50021"/>
          </a:solidFill>
          <a:ln w="9525">
            <a:noFill/>
          </a:ln>
        </p:spPr>
        <p:txBody>
          <a:bodyPr wrap="square" lIns="91440" tIns="45720" rIns="91440" bIns="45720" anchor="b" anchorCtr="0"/>
          <a:p>
            <a:pPr indent="176530"/>
            <a:r>
              <a:rPr lang="en-US" altLang="zh-CN" sz="3600" dirty="0">
                <a:latin typeface="Times New Roman" panose="02020603050405020304" pitchFamily="18" charset="0"/>
                <a:ea typeface="黑体" panose="02010609060101010101" pitchFamily="49" charset="-122"/>
              </a:rPr>
              <a:t>6.6.3 </a:t>
            </a:r>
            <a:r>
              <a:rPr lang="zh-CN" altLang="en-US" sz="3600" dirty="0">
                <a:latin typeface="Times New Roman" panose="02020603050405020304" pitchFamily="18" charset="0"/>
                <a:ea typeface="黑体" panose="02010609060101010101" pitchFamily="49" charset="-122"/>
              </a:rPr>
              <a:t>粒子群优化算法应用领域</a:t>
            </a:r>
            <a:endParaRPr lang="zh-CN" altLang="en-US" sz="3200" b="1" dirty="0">
              <a:latin typeface="Arial" panose="020B0604020202020204" pitchFamily="34" charset="0"/>
              <a:ea typeface="黑体" panose="02010609060101010101" pitchFamily="49" charset="-122"/>
            </a:endParaRPr>
          </a:p>
        </p:txBody>
      </p:sp>
      <p:sp>
        <p:nvSpPr>
          <p:cNvPr id="162821" name="文本框 4"/>
          <p:cNvSpPr txBox="1"/>
          <p:nvPr/>
        </p:nvSpPr>
        <p:spPr>
          <a:xfrm>
            <a:off x="401638" y="3198813"/>
            <a:ext cx="8340725" cy="460375"/>
          </a:xfrm>
          <a:prstGeom prst="rect">
            <a:avLst/>
          </a:prstGeom>
          <a:noFill/>
          <a:ln w="9525">
            <a:noFill/>
          </a:ln>
        </p:spPr>
        <p:txBody>
          <a:bodyPr wrap="square" anchor="t" anchorCtr="0">
            <a:spAutoFit/>
          </a:bodyPr>
          <a:p>
            <a:r>
              <a:rPr lang="zh-CN" altLang="en-US">
                <a:solidFill>
                  <a:schemeClr val="tx1"/>
                </a:solidFill>
                <a:latin typeface="宋体" panose="02010600030101010101" pitchFamily="2" charset="-122"/>
                <a:ea typeface="宋体" panose="02010600030101010101" pitchFamily="2" charset="-122"/>
              </a:rPr>
              <a:t>主要参数：</a:t>
            </a:r>
            <a:endParaRPr lang="en-US" altLang="zh-CN">
              <a:solidFill>
                <a:schemeClr val="tx1"/>
              </a:solidFill>
              <a:latin typeface="宋体" panose="02010600030101010101" pitchFamily="2" charset="-122"/>
              <a:ea typeface="宋体" panose="02010600030101010101" pitchFamily="2" charset="-122"/>
            </a:endParaRPr>
          </a:p>
        </p:txBody>
      </p:sp>
      <p:graphicFrame>
        <p:nvGraphicFramePr>
          <p:cNvPr id="162822" name="对象 7"/>
          <p:cNvGraphicFramePr>
            <a:graphicFrameLocks noChangeAspect="1"/>
          </p:cNvGraphicFramePr>
          <p:nvPr/>
        </p:nvGraphicFramePr>
        <p:xfrm>
          <a:off x="276225" y="2484438"/>
          <a:ext cx="8867775" cy="479425"/>
        </p:xfrm>
        <a:graphic>
          <a:graphicData uri="http://schemas.openxmlformats.org/presentationml/2006/ole">
            <mc:AlternateContent xmlns:mc="http://schemas.openxmlformats.org/markup-compatibility/2006">
              <mc:Choice xmlns:v="urn:schemas-microsoft-com:vml" Requires="v">
                <p:oleObj spid="_x0000_s3193" name="" r:id="rId1" imgW="5067300" imgH="279400" progId="Equation.DSMT4">
                  <p:embed/>
                </p:oleObj>
              </mc:Choice>
              <mc:Fallback>
                <p:oleObj name="" r:id="rId1" imgW="5067300" imgH="279400" progId="Equation.DSMT4">
                  <p:embed/>
                  <p:pic>
                    <p:nvPicPr>
                      <p:cNvPr id="0" name="图片 3192"/>
                      <p:cNvPicPr/>
                      <p:nvPr/>
                    </p:nvPicPr>
                    <p:blipFill>
                      <a:blip r:embed="rId2"/>
                      <a:stretch>
                        <a:fillRect/>
                      </a:stretch>
                    </p:blipFill>
                    <p:spPr>
                      <a:xfrm>
                        <a:off x="276225" y="2484438"/>
                        <a:ext cx="8867775" cy="479425"/>
                      </a:xfrm>
                      <a:prstGeom prst="rect">
                        <a:avLst/>
                      </a:prstGeom>
                      <a:noFill/>
                      <a:ln w="38100">
                        <a:noFill/>
                        <a:miter/>
                      </a:ln>
                    </p:spPr>
                  </p:pic>
                </p:oleObj>
              </mc:Fallback>
            </mc:AlternateContent>
          </a:graphicData>
        </a:graphic>
      </p:graphicFrame>
      <p:graphicFrame>
        <p:nvGraphicFramePr>
          <p:cNvPr id="162823" name="对象 5">
            <a:hlinkClick r:id="" action="ppaction://ole?verb="/>
          </p:cNvPr>
          <p:cNvGraphicFramePr>
            <a:graphicFrameLocks noChangeAspect="1"/>
          </p:cNvGraphicFramePr>
          <p:nvPr/>
        </p:nvGraphicFramePr>
        <p:xfrm>
          <a:off x="1876425" y="3835400"/>
          <a:ext cx="6076950" cy="944563"/>
        </p:xfrm>
        <a:graphic>
          <a:graphicData uri="http://schemas.openxmlformats.org/presentationml/2006/ole">
            <mc:AlternateContent xmlns:mc="http://schemas.openxmlformats.org/markup-compatibility/2006">
              <mc:Choice xmlns:v="urn:schemas-microsoft-com:vml" Requires="v">
                <p:oleObj spid="_x0000_s3195" name="" r:id="rId3" imgW="2946400" imgH="457200" progId="Equation.KSEE3">
                  <p:embed/>
                </p:oleObj>
              </mc:Choice>
              <mc:Fallback>
                <p:oleObj name="" r:id="rId3" imgW="2946400" imgH="457200" progId="Equation.KSEE3">
                  <p:embed/>
                  <p:pic>
                    <p:nvPicPr>
                      <p:cNvPr id="0" name="图片 3194"/>
                      <p:cNvPicPr/>
                      <p:nvPr/>
                    </p:nvPicPr>
                    <p:blipFill>
                      <a:blip r:embed="rId4"/>
                      <a:stretch>
                        <a:fillRect/>
                      </a:stretch>
                    </p:blipFill>
                    <p:spPr>
                      <a:xfrm>
                        <a:off x="1876425" y="3835400"/>
                        <a:ext cx="6076950" cy="944563"/>
                      </a:xfrm>
                      <a:prstGeom prst="rect">
                        <a:avLst/>
                      </a:prstGeom>
                      <a:noFill/>
                      <a:ln w="38100">
                        <a:noFill/>
                        <a:miter/>
                      </a:ln>
                    </p:spPr>
                  </p:pic>
                </p:oleObj>
              </mc:Fallback>
            </mc:AlternateContent>
          </a:graphicData>
        </a:graphic>
      </p:graphicFrame>
      <p:pic>
        <p:nvPicPr>
          <p:cNvPr id="136194" name="内容占位符 3"/>
          <p:cNvPicPr>
            <a:picLocks noGrp="1" noChangeAspect="1"/>
          </p:cNvPicPr>
          <p:nvPr>
            <p:custDataLst>
              <p:tags r:id="rId5"/>
            </p:custDataLst>
          </p:nvPr>
        </p:nvPicPr>
        <p:blipFill>
          <a:blip r:embed="rId6"/>
          <a:stretch>
            <a:fillRect/>
          </a:stretch>
        </p:blipFill>
        <p:spPr>
          <a:xfrm>
            <a:off x="2051685" y="765175"/>
            <a:ext cx="2780030" cy="1012825"/>
          </a:xfrm>
          <a:prstGeom prst="rect">
            <a:avLst/>
          </a:prstGeom>
          <a:noFill/>
          <a:ln w="9525">
            <a:noFill/>
          </a:ln>
        </p:spPr>
      </p:pic>
    </p:spTree>
  </p:cSld>
  <p:clrMapOvr>
    <a:masterClrMapping/>
  </p:clrMapOvr>
  <p:transition>
    <p:random/>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41" name="标题 1"/>
          <p:cNvSpPr>
            <a:spLocks noGrp="1"/>
          </p:cNvSpPr>
          <p:nvPr>
            <p:ph type="title"/>
          </p:nvPr>
        </p:nvSpPr>
        <p:spPr/>
        <p:txBody>
          <a:bodyPr anchor="b" anchorCtr="0"/>
          <a:p>
            <a:endParaRPr lang="zh-CN" altLang="en-US"/>
          </a:p>
        </p:txBody>
      </p:sp>
      <p:sp>
        <p:nvSpPr>
          <p:cNvPr id="163842" name="内容占位符 2"/>
          <p:cNvSpPr>
            <a:spLocks noGrp="1"/>
          </p:cNvSpPr>
          <p:nvPr>
            <p:ph idx="1"/>
          </p:nvPr>
        </p:nvSpPr>
        <p:spPr/>
        <p:txBody>
          <a:bodyPr anchor="t" anchorCtr="0"/>
          <a:p>
            <a:r>
              <a:rPr lang="zh-CN" altLang="en-US"/>
              <a:t>求                                           的最小值 </a:t>
            </a:r>
            <a:endParaRPr lang="zh-CN" altLang="en-US"/>
          </a:p>
        </p:txBody>
      </p:sp>
      <p:sp>
        <p:nvSpPr>
          <p:cNvPr id="163843" name="Rectangle 2"/>
          <p:cNvSpPr>
            <a:spLocks noGrp="1"/>
          </p:cNvSpPr>
          <p:nvPr/>
        </p:nvSpPr>
        <p:spPr>
          <a:xfrm>
            <a:off x="0" y="0"/>
            <a:ext cx="9144000" cy="692150"/>
          </a:xfrm>
          <a:prstGeom prst="rect">
            <a:avLst/>
          </a:prstGeom>
          <a:solidFill>
            <a:srgbClr val="A50021"/>
          </a:solidFill>
          <a:ln w="9525">
            <a:noFill/>
          </a:ln>
        </p:spPr>
        <p:txBody>
          <a:bodyPr wrap="square" lIns="91440" tIns="45720" rIns="91440" bIns="45720" anchor="b" anchorCtr="0"/>
          <a:p>
            <a:pPr indent="176530"/>
            <a:r>
              <a:rPr lang="en-US" altLang="zh-CN" sz="3600" dirty="0">
                <a:latin typeface="Times New Roman" panose="02020603050405020304" pitchFamily="18" charset="0"/>
                <a:ea typeface="黑体" panose="02010609060101010101" pitchFamily="49" charset="-122"/>
              </a:rPr>
              <a:t>6.6.3 </a:t>
            </a:r>
            <a:r>
              <a:rPr lang="zh-CN" altLang="en-US" sz="3600" dirty="0">
                <a:latin typeface="Times New Roman" panose="02020603050405020304" pitchFamily="18" charset="0"/>
                <a:ea typeface="黑体" panose="02010609060101010101" pitchFamily="49" charset="-122"/>
              </a:rPr>
              <a:t>粒子群优化算法应用领域</a:t>
            </a:r>
            <a:endParaRPr lang="zh-CN" altLang="en-US" sz="3200" b="1" dirty="0">
              <a:latin typeface="Arial" panose="020B0604020202020204" pitchFamily="34" charset="0"/>
              <a:ea typeface="黑体" panose="02010609060101010101" pitchFamily="49" charset="-122"/>
            </a:endParaRPr>
          </a:p>
        </p:txBody>
      </p:sp>
      <p:pic>
        <p:nvPicPr>
          <p:cNvPr id="163845" name="图片 4"/>
          <p:cNvPicPr>
            <a:picLocks noChangeAspect="1"/>
          </p:cNvPicPr>
          <p:nvPr/>
        </p:nvPicPr>
        <p:blipFill>
          <a:blip r:embed="rId1"/>
          <a:srcRect l="15495" t="34453" r="40927" b="25581"/>
          <a:stretch>
            <a:fillRect/>
          </a:stretch>
        </p:blipFill>
        <p:spPr>
          <a:xfrm>
            <a:off x="633413" y="2105025"/>
            <a:ext cx="7878762" cy="4062413"/>
          </a:xfrm>
          <a:prstGeom prst="rect">
            <a:avLst/>
          </a:prstGeom>
          <a:noFill/>
          <a:ln w="9525">
            <a:noFill/>
          </a:ln>
        </p:spPr>
      </p:pic>
      <p:pic>
        <p:nvPicPr>
          <p:cNvPr id="136194" name="内容占位符 3"/>
          <p:cNvPicPr>
            <a:picLocks noGrp="1" noChangeAspect="1"/>
          </p:cNvPicPr>
          <p:nvPr>
            <p:custDataLst>
              <p:tags r:id="rId2"/>
            </p:custDataLst>
          </p:nvPr>
        </p:nvPicPr>
        <p:blipFill>
          <a:blip r:embed="rId3"/>
          <a:stretch>
            <a:fillRect/>
          </a:stretch>
        </p:blipFill>
        <p:spPr>
          <a:xfrm>
            <a:off x="2051685" y="765175"/>
            <a:ext cx="2780030" cy="1012825"/>
          </a:xfrm>
          <a:prstGeom prst="rect">
            <a:avLst/>
          </a:prstGeom>
          <a:noFill/>
          <a:ln w="9525">
            <a:noFill/>
          </a:ln>
        </p:spPr>
      </p:pic>
    </p:spTree>
  </p:cSld>
  <p:clrMapOvr>
    <a:masterClrMapping/>
  </p:clrMapOvr>
  <p:transition>
    <p:random/>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4865" name="图片 6"/>
          <p:cNvPicPr>
            <a:picLocks noChangeAspect="1"/>
          </p:cNvPicPr>
          <p:nvPr/>
        </p:nvPicPr>
        <p:blipFill>
          <a:blip r:embed="rId1"/>
          <a:srcRect l="18452" t="51970" r="50151" b="40138"/>
          <a:stretch>
            <a:fillRect/>
          </a:stretch>
        </p:blipFill>
        <p:spPr>
          <a:xfrm>
            <a:off x="382588" y="3479800"/>
            <a:ext cx="6665912" cy="942975"/>
          </a:xfrm>
          <a:prstGeom prst="rect">
            <a:avLst/>
          </a:prstGeom>
          <a:noFill/>
          <a:ln w="9525">
            <a:noFill/>
          </a:ln>
        </p:spPr>
      </p:pic>
      <p:sp>
        <p:nvSpPr>
          <p:cNvPr id="164866" name="标题 1"/>
          <p:cNvSpPr>
            <a:spLocks noGrp="1"/>
          </p:cNvSpPr>
          <p:nvPr>
            <p:ph type="title"/>
          </p:nvPr>
        </p:nvSpPr>
        <p:spPr/>
        <p:txBody>
          <a:bodyPr anchor="b" anchorCtr="0"/>
          <a:p>
            <a:endParaRPr lang="zh-CN" altLang="en-US"/>
          </a:p>
        </p:txBody>
      </p:sp>
      <p:sp>
        <p:nvSpPr>
          <p:cNvPr id="164867" name="内容占位符 2"/>
          <p:cNvSpPr>
            <a:spLocks noGrp="1"/>
          </p:cNvSpPr>
          <p:nvPr>
            <p:ph idx="1"/>
          </p:nvPr>
        </p:nvSpPr>
        <p:spPr/>
        <p:txBody>
          <a:bodyPr anchor="t" anchorCtr="0"/>
          <a:p>
            <a:r>
              <a:rPr lang="zh-CN" altLang="en-US"/>
              <a:t>求                                           的最小值 </a:t>
            </a:r>
            <a:endParaRPr lang="zh-CN" altLang="en-US"/>
          </a:p>
        </p:txBody>
      </p:sp>
      <p:sp>
        <p:nvSpPr>
          <p:cNvPr id="164868" name="Rectangle 2"/>
          <p:cNvSpPr>
            <a:spLocks noGrp="1"/>
          </p:cNvSpPr>
          <p:nvPr/>
        </p:nvSpPr>
        <p:spPr>
          <a:xfrm>
            <a:off x="0" y="0"/>
            <a:ext cx="9144000" cy="692150"/>
          </a:xfrm>
          <a:prstGeom prst="rect">
            <a:avLst/>
          </a:prstGeom>
          <a:solidFill>
            <a:srgbClr val="A50021"/>
          </a:solidFill>
          <a:ln w="9525">
            <a:noFill/>
          </a:ln>
        </p:spPr>
        <p:txBody>
          <a:bodyPr wrap="square" lIns="91440" tIns="45720" rIns="91440" bIns="45720" anchor="b" anchorCtr="0"/>
          <a:p>
            <a:pPr indent="176530"/>
            <a:r>
              <a:rPr lang="en-US" altLang="zh-CN" sz="3600" dirty="0">
                <a:latin typeface="Times New Roman" panose="02020603050405020304" pitchFamily="18" charset="0"/>
                <a:ea typeface="黑体" panose="02010609060101010101" pitchFamily="49" charset="-122"/>
              </a:rPr>
              <a:t>6.6.3 </a:t>
            </a:r>
            <a:r>
              <a:rPr lang="zh-CN" altLang="en-US" sz="3600" dirty="0">
                <a:latin typeface="Times New Roman" panose="02020603050405020304" pitchFamily="18" charset="0"/>
                <a:ea typeface="黑体" panose="02010609060101010101" pitchFamily="49" charset="-122"/>
              </a:rPr>
              <a:t>粒子群优化算法应用领域</a:t>
            </a:r>
            <a:endParaRPr lang="zh-CN" altLang="en-US" sz="3200" b="1" dirty="0">
              <a:latin typeface="Arial" panose="020B0604020202020204" pitchFamily="34" charset="0"/>
              <a:ea typeface="黑体" panose="02010609060101010101" pitchFamily="49" charset="-122"/>
            </a:endParaRPr>
          </a:p>
        </p:txBody>
      </p:sp>
      <p:pic>
        <p:nvPicPr>
          <p:cNvPr id="164870" name="图片 5"/>
          <p:cNvPicPr>
            <a:picLocks noChangeAspect="1"/>
          </p:cNvPicPr>
          <p:nvPr/>
        </p:nvPicPr>
        <p:blipFill>
          <a:blip r:embed="rId2"/>
          <a:srcRect l="17233" t="58464" r="41396" b="20990"/>
          <a:stretch>
            <a:fillRect/>
          </a:stretch>
        </p:blipFill>
        <p:spPr>
          <a:xfrm>
            <a:off x="382588" y="1778000"/>
            <a:ext cx="7935912" cy="2216150"/>
          </a:xfrm>
          <a:prstGeom prst="rect">
            <a:avLst/>
          </a:prstGeom>
          <a:noFill/>
          <a:ln w="9525">
            <a:noFill/>
          </a:ln>
        </p:spPr>
      </p:pic>
      <p:graphicFrame>
        <p:nvGraphicFramePr>
          <p:cNvPr id="164871" name="对象 7">
            <a:hlinkClick r:id="" action="ppaction://ole?verb="/>
          </p:cNvPr>
          <p:cNvGraphicFramePr>
            <a:graphicFrameLocks noChangeAspect="1"/>
          </p:cNvGraphicFramePr>
          <p:nvPr/>
        </p:nvGraphicFramePr>
        <p:xfrm>
          <a:off x="845662" y="4827747"/>
          <a:ext cx="6447790" cy="620395"/>
        </p:xfrm>
        <a:graphic>
          <a:graphicData uri="http://schemas.openxmlformats.org/presentationml/2006/ole">
            <mc:AlternateContent xmlns:mc="http://schemas.openxmlformats.org/markup-compatibility/2006">
              <mc:Choice xmlns:v="urn:schemas-microsoft-com:vml" Requires="v">
                <p:oleObj spid="_x0000_s3200" name="" r:id="rId3" imgW="2514600" imgH="241300" progId="Equation.KSEE3">
                  <p:embed/>
                </p:oleObj>
              </mc:Choice>
              <mc:Fallback>
                <p:oleObj name="" r:id="rId3" imgW="2514600" imgH="241300" progId="Equation.KSEE3">
                  <p:embed/>
                  <p:pic>
                    <p:nvPicPr>
                      <p:cNvPr id="0" name="图片 3199"/>
                      <p:cNvPicPr/>
                      <p:nvPr/>
                    </p:nvPicPr>
                    <p:blipFill>
                      <a:blip r:embed="rId4"/>
                      <a:stretch>
                        <a:fillRect/>
                      </a:stretch>
                    </p:blipFill>
                    <p:spPr>
                      <a:xfrm>
                        <a:off x="845662" y="4827747"/>
                        <a:ext cx="6447790" cy="620395"/>
                      </a:xfrm>
                      <a:prstGeom prst="rect">
                        <a:avLst/>
                      </a:prstGeom>
                      <a:noFill/>
                      <a:ln w="38100">
                        <a:noFill/>
                        <a:miter/>
                      </a:ln>
                    </p:spPr>
                  </p:pic>
                </p:oleObj>
              </mc:Fallback>
            </mc:AlternateContent>
          </a:graphicData>
        </a:graphic>
      </p:graphicFrame>
      <p:pic>
        <p:nvPicPr>
          <p:cNvPr id="136194" name="内容占位符 3"/>
          <p:cNvPicPr>
            <a:picLocks noGrp="1" noChangeAspect="1"/>
          </p:cNvPicPr>
          <p:nvPr>
            <p:custDataLst>
              <p:tags r:id="rId5"/>
            </p:custDataLst>
          </p:nvPr>
        </p:nvPicPr>
        <p:blipFill>
          <a:blip r:embed="rId6"/>
          <a:stretch>
            <a:fillRect/>
          </a:stretch>
        </p:blipFill>
        <p:spPr>
          <a:xfrm>
            <a:off x="2051685" y="765175"/>
            <a:ext cx="2780030" cy="1012825"/>
          </a:xfrm>
          <a:prstGeom prst="rect">
            <a:avLst/>
          </a:prstGeom>
          <a:noFill/>
          <a:ln w="9525">
            <a:noFill/>
          </a:ln>
        </p:spPr>
      </p:pic>
      <p:pic>
        <p:nvPicPr>
          <p:cNvPr id="2" name="图片 1"/>
          <p:cNvPicPr>
            <a:picLocks noChangeAspect="1"/>
          </p:cNvPicPr>
          <p:nvPr>
            <p:custDataLst>
              <p:tags r:id="rId7"/>
            </p:custDataLst>
          </p:nvPr>
        </p:nvPicPr>
        <p:blipFill>
          <a:blip r:embed="rId8"/>
          <a:stretch>
            <a:fillRect/>
          </a:stretch>
        </p:blipFill>
        <p:spPr>
          <a:xfrm>
            <a:off x="6516370" y="4004945"/>
            <a:ext cx="179070" cy="288290"/>
          </a:xfrm>
          <a:prstGeom prst="rect">
            <a:avLst/>
          </a:prstGeom>
        </p:spPr>
      </p:pic>
    </p:spTree>
  </p:cSld>
  <p:clrMapOvr>
    <a:masterClrMapping/>
  </p:clrMapOvr>
  <p:transition>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Rectangle 4"/>
          <p:cNvSpPr/>
          <p:nvPr/>
        </p:nvSpPr>
        <p:spPr>
          <a:xfrm>
            <a:off x="0" y="0"/>
            <a:ext cx="9144000" cy="765175"/>
          </a:xfrm>
          <a:prstGeom prst="rect">
            <a:avLst/>
          </a:prstGeom>
          <a:solidFill>
            <a:srgbClr val="A50021"/>
          </a:solidFill>
          <a:ln w="9525">
            <a:noFill/>
          </a:ln>
        </p:spPr>
        <p:txBody>
          <a:bodyPr anchor="b" anchorCtr="0"/>
          <a:p>
            <a:pPr indent="176530"/>
            <a:r>
              <a:rPr lang="zh-CN" altLang="en-US" sz="3600" dirty="0">
                <a:latin typeface="Times New Roman" panose="02020603050405020304" pitchFamily="18" charset="0"/>
                <a:ea typeface="黑体" panose="02010609060101010101" pitchFamily="49" charset="-122"/>
              </a:rPr>
              <a:t>第</a:t>
            </a:r>
            <a:r>
              <a:rPr lang="en-US" altLang="zh-CN" sz="3600" dirty="0">
                <a:latin typeface="Times New Roman" panose="02020603050405020304" pitchFamily="18" charset="0"/>
                <a:ea typeface="黑体" panose="02010609060101010101" pitchFamily="49" charset="-122"/>
              </a:rPr>
              <a:t>6</a:t>
            </a:r>
            <a:r>
              <a:rPr lang="zh-CN" altLang="en-US" sz="3600" dirty="0">
                <a:latin typeface="Times New Roman" panose="02020603050405020304" pitchFamily="18" charset="0"/>
                <a:ea typeface="黑体" panose="02010609060101010101" pitchFamily="49" charset="-122"/>
              </a:rPr>
              <a:t>章  智能计算及其应用</a:t>
            </a:r>
            <a:endParaRPr lang="zh-CN" altLang="en-US" sz="3600" dirty="0">
              <a:latin typeface="Times New Roman" panose="02020603050405020304" pitchFamily="18" charset="0"/>
              <a:ea typeface="黑体" panose="02010609060101010101" pitchFamily="49" charset="-122"/>
            </a:endParaRPr>
          </a:p>
        </p:txBody>
      </p:sp>
      <p:pic>
        <p:nvPicPr>
          <p:cNvPr id="27650" name="图片 1"/>
          <p:cNvPicPr>
            <a:picLocks noChangeAspect="1"/>
          </p:cNvPicPr>
          <p:nvPr/>
        </p:nvPicPr>
        <p:blipFill>
          <a:blip r:embed="rId1"/>
          <a:stretch>
            <a:fillRect/>
          </a:stretch>
        </p:blipFill>
        <p:spPr>
          <a:xfrm>
            <a:off x="211138" y="1020763"/>
            <a:ext cx="8721725" cy="5045075"/>
          </a:xfrm>
          <a:prstGeom prst="rect">
            <a:avLst/>
          </a:prstGeom>
          <a:noFill/>
          <a:ln w="9525">
            <a:noFill/>
          </a:ln>
        </p:spPr>
      </p:pic>
    </p:spTree>
  </p:cSld>
  <p:clrMapOvr>
    <a:masterClrMapping/>
  </p:clrMapOvr>
  <p:transition>
    <p:random/>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7217" name="标题 1"/>
          <p:cNvSpPr>
            <a:spLocks noGrp="1"/>
          </p:cNvSpPr>
          <p:nvPr>
            <p:ph type="title"/>
          </p:nvPr>
        </p:nvSpPr>
        <p:spPr/>
        <p:txBody>
          <a:bodyPr anchor="b" anchorCtr="0"/>
          <a:p>
            <a:endParaRPr lang="zh-CN" altLang="en-US"/>
          </a:p>
        </p:txBody>
      </p:sp>
      <p:sp>
        <p:nvSpPr>
          <p:cNvPr id="137218" name="内容占位符 2"/>
          <p:cNvSpPr>
            <a:spLocks noGrp="1"/>
          </p:cNvSpPr>
          <p:nvPr>
            <p:ph idx="1"/>
          </p:nvPr>
        </p:nvSpPr>
        <p:spPr/>
        <p:txBody>
          <a:bodyPr anchor="t" anchorCtr="0"/>
          <a:p>
            <a:r>
              <a:rPr lang="zh-CN" altLang="en-US"/>
              <a:t>第一步，我们设定粒子规模为50个，社会学习因子和个体学习因子为2，最大迭代次数为800</a:t>
            </a:r>
            <a:endParaRPr lang="zh-CN" altLang="en-US"/>
          </a:p>
          <a:p>
            <a:r>
              <a:rPr lang="zh-CN" altLang="en-US"/>
              <a:t>第二步，在可行域内随机给定粒子位置。</a:t>
            </a:r>
            <a:endParaRPr lang="zh-CN" altLang="en-US"/>
          </a:p>
        </p:txBody>
      </p:sp>
      <p:pic>
        <p:nvPicPr>
          <p:cNvPr id="137219" name="图片 3"/>
          <p:cNvPicPr>
            <a:picLocks noChangeAspect="1"/>
          </p:cNvPicPr>
          <p:nvPr/>
        </p:nvPicPr>
        <p:blipFill>
          <a:blip r:embed="rId1"/>
          <a:stretch>
            <a:fillRect/>
          </a:stretch>
        </p:blipFill>
        <p:spPr>
          <a:xfrm>
            <a:off x="39688" y="2727325"/>
            <a:ext cx="9063037" cy="4160838"/>
          </a:xfrm>
          <a:prstGeom prst="rect">
            <a:avLst/>
          </a:prstGeom>
          <a:noFill/>
          <a:ln w="9525">
            <a:noFill/>
          </a:ln>
        </p:spPr>
      </p:pic>
    </p:spTree>
  </p:cSld>
  <p:clrMapOvr>
    <a:masterClrMapping/>
  </p:clrMapOvr>
  <p:transition>
    <p:random/>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8241" name="标题 1"/>
          <p:cNvSpPr>
            <a:spLocks noGrp="1"/>
          </p:cNvSpPr>
          <p:nvPr>
            <p:ph type="title"/>
          </p:nvPr>
        </p:nvSpPr>
        <p:spPr/>
        <p:txBody>
          <a:bodyPr anchor="b" anchorCtr="0"/>
          <a:p>
            <a:endParaRPr lang="zh-CN" altLang="en-US"/>
          </a:p>
        </p:txBody>
      </p:sp>
      <p:sp>
        <p:nvSpPr>
          <p:cNvPr id="138242" name="内容占位符 2"/>
          <p:cNvSpPr>
            <a:spLocks noGrp="1"/>
          </p:cNvSpPr>
          <p:nvPr>
            <p:ph idx="1"/>
          </p:nvPr>
        </p:nvSpPr>
        <p:spPr/>
        <p:txBody>
          <a:bodyPr anchor="t" anchorCtr="0"/>
          <a:p>
            <a:r>
              <a:rPr lang="zh-CN" altLang="en-US"/>
              <a:t>第三步，计算目标函数值，并进行速度和位置更新。</a:t>
            </a:r>
            <a:endParaRPr lang="zh-CN" altLang="en-US"/>
          </a:p>
        </p:txBody>
      </p:sp>
      <p:pic>
        <p:nvPicPr>
          <p:cNvPr id="138243" name="图片 3"/>
          <p:cNvPicPr>
            <a:picLocks noChangeAspect="1"/>
          </p:cNvPicPr>
          <p:nvPr/>
        </p:nvPicPr>
        <p:blipFill>
          <a:blip r:embed="rId1"/>
          <a:stretch>
            <a:fillRect/>
          </a:stretch>
        </p:blipFill>
        <p:spPr>
          <a:xfrm>
            <a:off x="1919288" y="2136775"/>
            <a:ext cx="5305425" cy="3781425"/>
          </a:xfrm>
          <a:prstGeom prst="rect">
            <a:avLst/>
          </a:prstGeom>
          <a:noFill/>
          <a:ln w="9525">
            <a:noFill/>
          </a:ln>
        </p:spPr>
      </p:pic>
    </p:spTree>
  </p:cSld>
  <p:clrMapOvr>
    <a:masterClrMapping/>
  </p:clrMapOvr>
  <p:transition>
    <p:random/>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9265" name="标题 1"/>
          <p:cNvSpPr>
            <a:spLocks noGrp="1"/>
          </p:cNvSpPr>
          <p:nvPr>
            <p:ph type="title"/>
          </p:nvPr>
        </p:nvSpPr>
        <p:spPr/>
        <p:txBody>
          <a:bodyPr anchor="b" anchorCtr="0"/>
          <a:p>
            <a:endParaRPr lang="zh-CN" altLang="en-US"/>
          </a:p>
        </p:txBody>
      </p:sp>
      <p:pic>
        <p:nvPicPr>
          <p:cNvPr id="139266" name="内容占位符 3"/>
          <p:cNvPicPr>
            <a:picLocks noGrp="1" noChangeAspect="1"/>
          </p:cNvPicPr>
          <p:nvPr>
            <p:ph idx="1"/>
          </p:nvPr>
        </p:nvPicPr>
        <p:blipFill>
          <a:blip r:embed="rId1"/>
          <a:stretch>
            <a:fillRect/>
          </a:stretch>
        </p:blipFill>
        <p:spPr>
          <a:xfrm>
            <a:off x="0" y="1371600"/>
            <a:ext cx="4651375" cy="3600450"/>
          </a:xfrm>
        </p:spPr>
      </p:pic>
      <p:pic>
        <p:nvPicPr>
          <p:cNvPr id="139267" name="图片 4"/>
          <p:cNvPicPr>
            <a:picLocks noChangeAspect="1"/>
          </p:cNvPicPr>
          <p:nvPr/>
        </p:nvPicPr>
        <p:blipFill>
          <a:blip r:embed="rId2"/>
          <a:stretch>
            <a:fillRect/>
          </a:stretch>
        </p:blipFill>
        <p:spPr>
          <a:xfrm>
            <a:off x="4657725" y="1371600"/>
            <a:ext cx="4586288" cy="3600450"/>
          </a:xfrm>
          <a:prstGeom prst="rect">
            <a:avLst/>
          </a:prstGeom>
          <a:noFill/>
          <a:ln w="9525">
            <a:noFill/>
          </a:ln>
        </p:spPr>
      </p:pic>
    </p:spTree>
  </p:cSld>
  <p:clrMapOvr>
    <a:masterClrMapping/>
  </p:clrMapOvr>
  <p:transition>
    <p:random/>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0289" name="标题 1"/>
          <p:cNvSpPr>
            <a:spLocks noGrp="1"/>
          </p:cNvSpPr>
          <p:nvPr>
            <p:ph type="title"/>
          </p:nvPr>
        </p:nvSpPr>
        <p:spPr/>
        <p:txBody>
          <a:bodyPr anchor="b" anchorCtr="0"/>
          <a:p>
            <a:endParaRPr lang="zh-CN" altLang="en-US"/>
          </a:p>
        </p:txBody>
      </p:sp>
      <p:pic>
        <p:nvPicPr>
          <p:cNvPr id="140290" name="内容占位符 3"/>
          <p:cNvPicPr>
            <a:picLocks noGrp="1" noChangeAspect="1"/>
          </p:cNvPicPr>
          <p:nvPr>
            <p:ph idx="1"/>
          </p:nvPr>
        </p:nvPicPr>
        <p:blipFill>
          <a:blip r:embed="rId1"/>
          <a:stretch>
            <a:fillRect/>
          </a:stretch>
        </p:blipFill>
        <p:spPr>
          <a:xfrm>
            <a:off x="238125" y="1617663"/>
            <a:ext cx="4273550" cy="3181350"/>
          </a:xfrm>
        </p:spPr>
      </p:pic>
      <p:pic>
        <p:nvPicPr>
          <p:cNvPr id="140291" name="图片 4" descr="微信截图_20201111234954"/>
          <p:cNvPicPr>
            <a:picLocks noChangeAspect="1"/>
          </p:cNvPicPr>
          <p:nvPr/>
        </p:nvPicPr>
        <p:blipFill>
          <a:blip r:embed="rId2"/>
          <a:stretch>
            <a:fillRect/>
          </a:stretch>
        </p:blipFill>
        <p:spPr>
          <a:xfrm>
            <a:off x="4611688" y="1628775"/>
            <a:ext cx="4019550" cy="3170238"/>
          </a:xfrm>
          <a:prstGeom prst="rect">
            <a:avLst/>
          </a:prstGeom>
          <a:noFill/>
          <a:ln w="9525">
            <a:noFill/>
          </a:ln>
        </p:spPr>
      </p:pic>
    </p:spTree>
  </p:cSld>
  <p:clrMapOvr>
    <a:masterClrMapping/>
  </p:clrMapOvr>
  <p:transition>
    <p:random/>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1313" name="标题 1"/>
          <p:cNvSpPr>
            <a:spLocks noGrp="1"/>
          </p:cNvSpPr>
          <p:nvPr>
            <p:ph type="title"/>
          </p:nvPr>
        </p:nvSpPr>
        <p:spPr/>
        <p:txBody>
          <a:bodyPr anchor="b" anchorCtr="0"/>
          <a:p>
            <a:endParaRPr lang="zh-CN" altLang="en-US"/>
          </a:p>
        </p:txBody>
      </p:sp>
      <p:sp>
        <p:nvSpPr>
          <p:cNvPr id="141314" name="内容占位符 2"/>
          <p:cNvSpPr>
            <a:spLocks noGrp="1"/>
          </p:cNvSpPr>
          <p:nvPr>
            <p:ph idx="1"/>
          </p:nvPr>
        </p:nvSpPr>
        <p:spPr/>
        <p:txBody>
          <a:bodyPr anchor="t" anchorCtr="0"/>
          <a:p>
            <a:r>
              <a:rPr lang="zh-CN" altLang="en-US"/>
              <a:t>算法在迭代</a:t>
            </a:r>
            <a:r>
              <a:rPr lang="en-US" altLang="zh-CN"/>
              <a:t>30</a:t>
            </a:r>
            <a:r>
              <a:rPr lang="zh-CN" altLang="en-US"/>
              <a:t>次之后，输出解为</a:t>
            </a:r>
            <a:r>
              <a:rPr lang="en-US" altLang="zh-CN"/>
              <a:t>[0.0202,0.0426]</a:t>
            </a:r>
            <a:r>
              <a:rPr lang="zh-CN" altLang="en-US"/>
              <a:t>，目标函数的值为</a:t>
            </a:r>
            <a:r>
              <a:rPr lang="en-US" altLang="zh-CN"/>
              <a:t>2.2242x10</a:t>
            </a:r>
            <a:r>
              <a:rPr lang="en-US" altLang="zh-CN" baseline="30000"/>
              <a:t>7</a:t>
            </a:r>
            <a:endParaRPr lang="en-US" altLang="zh-CN" baseline="30000"/>
          </a:p>
          <a:p>
            <a:r>
              <a:rPr lang="zh-CN" altLang="en-US"/>
              <a:t>这个例子为凹函数，所以在取值范围内最小值为</a:t>
            </a:r>
            <a:r>
              <a:rPr lang="en-US" altLang="zh-CN"/>
              <a:t>0</a:t>
            </a:r>
            <a:endParaRPr lang="en-US" altLang="zh-CN"/>
          </a:p>
        </p:txBody>
      </p:sp>
    </p:spTree>
  </p:cSld>
  <p:clrMapOvr>
    <a:masterClrMapping/>
  </p:clrMapOvr>
  <p:transition>
    <p:random/>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2337" name="标题 1"/>
          <p:cNvSpPr>
            <a:spLocks noGrp="1"/>
          </p:cNvSpPr>
          <p:nvPr>
            <p:ph type="title"/>
          </p:nvPr>
        </p:nvSpPr>
        <p:spPr/>
        <p:txBody>
          <a:bodyPr anchor="b" anchorCtr="0"/>
          <a:p>
            <a:endParaRPr lang="zh-CN" altLang="en-US"/>
          </a:p>
        </p:txBody>
      </p:sp>
      <p:pic>
        <p:nvPicPr>
          <p:cNvPr id="142338" name="内容占位符 6"/>
          <p:cNvPicPr>
            <a:picLocks noGrp="1" noChangeAspect="1"/>
          </p:cNvPicPr>
          <p:nvPr>
            <p:ph idx="1"/>
          </p:nvPr>
        </p:nvPicPr>
        <p:blipFill>
          <a:blip r:embed="rId1"/>
          <a:stretch>
            <a:fillRect/>
          </a:stretch>
        </p:blipFill>
        <p:spPr>
          <a:xfrm>
            <a:off x="1652588" y="1684338"/>
            <a:ext cx="5838825" cy="3848100"/>
          </a:xfrm>
        </p:spPr>
      </p:pic>
    </p:spTree>
  </p:cSld>
  <p:clrMapOvr>
    <a:masterClrMapping/>
  </p:clrMapOvr>
  <p:transition>
    <p:random/>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0769" name="标题 1"/>
          <p:cNvSpPr>
            <a:spLocks noGrp="1"/>
          </p:cNvSpPr>
          <p:nvPr>
            <p:ph type="title"/>
          </p:nvPr>
        </p:nvSpPr>
        <p:spPr/>
        <p:txBody>
          <a:bodyPr anchor="b" anchorCtr="0"/>
          <a:p>
            <a:endParaRPr lang="zh-CN" altLang="en-US"/>
          </a:p>
        </p:txBody>
      </p:sp>
      <p:sp>
        <p:nvSpPr>
          <p:cNvPr id="160770" name="内容占位符 2"/>
          <p:cNvSpPr>
            <a:spLocks noGrp="1"/>
          </p:cNvSpPr>
          <p:nvPr>
            <p:ph idx="1"/>
          </p:nvPr>
        </p:nvSpPr>
        <p:spPr/>
        <p:txBody>
          <a:bodyPr anchor="t" anchorCtr="0"/>
          <a:p>
            <a:r>
              <a:rPr lang="zh-CN" altLang="en-US"/>
              <a:t>求                                           的最小值 </a:t>
            </a:r>
            <a:endParaRPr lang="zh-CN" altLang="en-US"/>
          </a:p>
        </p:txBody>
      </p:sp>
      <p:sp>
        <p:nvSpPr>
          <p:cNvPr id="160771" name="Rectangle 2"/>
          <p:cNvSpPr>
            <a:spLocks noGrp="1"/>
          </p:cNvSpPr>
          <p:nvPr/>
        </p:nvSpPr>
        <p:spPr>
          <a:xfrm>
            <a:off x="0" y="0"/>
            <a:ext cx="9144000" cy="692150"/>
          </a:xfrm>
          <a:prstGeom prst="rect">
            <a:avLst/>
          </a:prstGeom>
          <a:solidFill>
            <a:srgbClr val="A50021"/>
          </a:solidFill>
          <a:ln w="9525">
            <a:noFill/>
          </a:ln>
        </p:spPr>
        <p:txBody>
          <a:bodyPr wrap="square" lIns="91440" tIns="45720" rIns="91440" bIns="45720" anchor="b" anchorCtr="0"/>
          <a:p>
            <a:pPr indent="176530"/>
            <a:r>
              <a:rPr lang="en-US" altLang="zh-CN" sz="3600" dirty="0">
                <a:latin typeface="Times New Roman" panose="02020603050405020304" pitchFamily="18" charset="0"/>
                <a:ea typeface="黑体" panose="02010609060101010101" pitchFamily="49" charset="-122"/>
              </a:rPr>
              <a:t>6.6.3 </a:t>
            </a:r>
            <a:r>
              <a:rPr lang="zh-CN" altLang="en-US" sz="3600" dirty="0">
                <a:latin typeface="Times New Roman" panose="02020603050405020304" pitchFamily="18" charset="0"/>
                <a:ea typeface="黑体" panose="02010609060101010101" pitchFamily="49" charset="-122"/>
              </a:rPr>
              <a:t>粒子群优化算法应用领域</a:t>
            </a:r>
            <a:endParaRPr lang="zh-CN" altLang="en-US" sz="3200" b="1" dirty="0">
              <a:latin typeface="Arial" panose="020B0604020202020204" pitchFamily="34" charset="0"/>
              <a:ea typeface="黑体" panose="02010609060101010101" pitchFamily="49" charset="-122"/>
            </a:endParaRPr>
          </a:p>
        </p:txBody>
      </p:sp>
      <p:graphicFrame>
        <p:nvGraphicFramePr>
          <p:cNvPr id="160772" name="对象 3">
            <a:hlinkClick r:id="" action="ppaction://ole?verb="/>
          </p:cNvPr>
          <p:cNvGraphicFramePr>
            <a:graphicFrameLocks noChangeAspect="1"/>
          </p:cNvGraphicFramePr>
          <p:nvPr/>
        </p:nvGraphicFramePr>
        <p:xfrm>
          <a:off x="1581150" y="908050"/>
          <a:ext cx="4043363" cy="869950"/>
        </p:xfrm>
        <a:graphic>
          <a:graphicData uri="http://schemas.openxmlformats.org/presentationml/2006/ole">
            <mc:AlternateContent xmlns:mc="http://schemas.openxmlformats.org/markup-compatibility/2006">
              <mc:Choice xmlns:v="urn:schemas-microsoft-com:vml" Requires="v">
                <p:oleObj spid="_x0000_s3191" name="" r:id="rId1" imgW="1181100" imgH="254000" progId="Equation.KSEE3">
                  <p:embed/>
                </p:oleObj>
              </mc:Choice>
              <mc:Fallback>
                <p:oleObj name="" r:id="rId1" imgW="1181100" imgH="254000" progId="Equation.KSEE3">
                  <p:embed/>
                  <p:pic>
                    <p:nvPicPr>
                      <p:cNvPr id="0" name="图片 3190"/>
                      <p:cNvPicPr/>
                      <p:nvPr/>
                    </p:nvPicPr>
                    <p:blipFill>
                      <a:blip r:embed="rId2"/>
                      <a:stretch>
                        <a:fillRect/>
                      </a:stretch>
                    </p:blipFill>
                    <p:spPr>
                      <a:xfrm>
                        <a:off x="1581150" y="908050"/>
                        <a:ext cx="4043363" cy="869950"/>
                      </a:xfrm>
                      <a:prstGeom prst="rect">
                        <a:avLst/>
                      </a:prstGeom>
                      <a:noFill/>
                      <a:ln w="38100">
                        <a:noFill/>
                        <a:miter/>
                      </a:ln>
                    </p:spPr>
                  </p:pic>
                </p:oleObj>
              </mc:Fallback>
            </mc:AlternateContent>
          </a:graphicData>
        </a:graphic>
      </p:graphicFrame>
    </p:spTree>
  </p:cSld>
  <p:clrMapOvr>
    <a:masterClrMapping/>
  </p:clrMapOvr>
  <p:transition>
    <p:random/>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6913"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48131" name="Rectangle 5"/>
          <p:cNvSpPr/>
          <p:nvPr/>
        </p:nvSpPr>
        <p:spPr>
          <a:xfrm>
            <a:off x="381000" y="836613"/>
            <a:ext cx="8077200" cy="492125"/>
          </a:xfrm>
          <a:prstGeom prst="rect">
            <a:avLst/>
          </a:prstGeom>
          <a:noFill/>
          <a:ln w="9525">
            <a:noFill/>
          </a:ln>
        </p:spPr>
        <p:txBody>
          <a:bodyPr anchor="t" anchorCtr="0">
            <a:spAutoFit/>
          </a:bodyPr>
          <a:p>
            <a:pPr marL="457200" indent="-457200">
              <a:buAutoNum type="arabicPeriod"/>
            </a:pPr>
            <a:r>
              <a:rPr lang="zh-CN" altLang="zh-CN" sz="2600" b="1" dirty="0">
                <a:solidFill>
                  <a:srgbClr val="0000FF"/>
                </a:solidFill>
                <a:latin typeface="Times New Roman" panose="02020603050405020304" pitchFamily="18" charset="0"/>
                <a:ea typeface="宋体" panose="02010600030101010101" pitchFamily="2" charset="-122"/>
              </a:rPr>
              <a:t>车辆路径问题（</a:t>
            </a:r>
            <a:r>
              <a:rPr lang="en-US" altLang="zh-CN" sz="2600" b="1" dirty="0">
                <a:solidFill>
                  <a:srgbClr val="0000FF"/>
                </a:solidFill>
                <a:latin typeface="Times New Roman" panose="02020603050405020304" pitchFamily="18" charset="0"/>
                <a:ea typeface="宋体" panose="02010600030101010101" pitchFamily="2" charset="-122"/>
              </a:rPr>
              <a:t>VRP</a:t>
            </a:r>
            <a:r>
              <a:rPr lang="zh-CN" altLang="zh-CN" sz="2600" b="1" dirty="0">
                <a:solidFill>
                  <a:srgbClr val="0000FF"/>
                </a:solidFill>
                <a:latin typeface="Times New Roman" panose="02020603050405020304" pitchFamily="18" charset="0"/>
                <a:ea typeface="宋体" panose="02010600030101010101" pitchFamily="2" charset="-122"/>
              </a:rPr>
              <a:t>）的模型</a:t>
            </a:r>
            <a:endParaRPr lang="zh-CN" altLang="en-US" sz="2600" b="1" dirty="0">
              <a:solidFill>
                <a:srgbClr val="0000FF"/>
              </a:solidFill>
              <a:latin typeface="Times New Roman" panose="02020603050405020304" pitchFamily="18" charset="0"/>
              <a:ea typeface="Times New Roman" panose="02020603050405020304" pitchFamily="18" charset="0"/>
            </a:endParaRPr>
          </a:p>
        </p:txBody>
      </p:sp>
      <p:sp>
        <p:nvSpPr>
          <p:cNvPr id="166915" name="Rectangle 10"/>
          <p:cNvSpPr>
            <a:spLocks noGrp="1"/>
          </p:cNvSpPr>
          <p:nvPr>
            <p:ph type="title"/>
          </p:nvPr>
        </p:nvSpPr>
        <p:spPr/>
        <p:txBody>
          <a:bodyPr vert="horz" wrap="square" lIns="91440" tIns="45720" rIns="91440" bIns="45720" anchor="b" anchorCtr="0"/>
          <a:p>
            <a:pPr eaLnBrk="1" hangingPunct="1"/>
            <a:r>
              <a:rPr lang="en-US" altLang="zh-CN" sz="4000" b="0" dirty="0">
                <a:latin typeface="Times New Roman" panose="02020603050405020304" pitchFamily="18" charset="0"/>
                <a:ea typeface="黑体" panose="02010609060101010101" pitchFamily="49" charset="-122"/>
              </a:rPr>
              <a:t> 6</a:t>
            </a:r>
            <a:r>
              <a:rPr lang="en-US" altLang="zh-CN" sz="3200" b="0" dirty="0">
                <a:latin typeface="Times New Roman" panose="02020603050405020304" pitchFamily="18" charset="0"/>
                <a:ea typeface="黑体" panose="02010609060101010101" pitchFamily="49" charset="-122"/>
              </a:rPr>
              <a:t>.6.4  </a:t>
            </a:r>
            <a:r>
              <a:rPr lang="zh-CN" altLang="en-US" sz="3200" b="0" dirty="0">
                <a:latin typeface="Times New Roman" panose="02020603050405020304" pitchFamily="18" charset="0"/>
                <a:ea typeface="黑体" panose="02010609060101010101" pitchFamily="49" charset="-122"/>
              </a:rPr>
              <a:t>粒子群优化算法在车辆路径问题中的应用</a:t>
            </a:r>
            <a:endParaRPr lang="zh-CN" altLang="en-US" sz="3200" dirty="0">
              <a:latin typeface="Times New Roman" panose="02020603050405020304" pitchFamily="18" charset="0"/>
            </a:endParaRPr>
          </a:p>
        </p:txBody>
      </p:sp>
      <p:sp>
        <p:nvSpPr>
          <p:cNvPr id="8" name="Rectangle 8"/>
          <p:cNvSpPr/>
          <p:nvPr/>
        </p:nvSpPr>
        <p:spPr>
          <a:xfrm>
            <a:off x="381000" y="1268413"/>
            <a:ext cx="8458200" cy="2862262"/>
          </a:xfrm>
          <a:prstGeom prst="rect">
            <a:avLst/>
          </a:prstGeom>
          <a:noFill/>
          <a:ln w="9525">
            <a:noFill/>
          </a:ln>
        </p:spPr>
        <p:txBody>
          <a:bodyPr anchor="t" anchorCtr="0">
            <a:spAutoFit/>
          </a:bodyPr>
          <a:p>
            <a:pPr>
              <a:lnSpc>
                <a:spcPct val="140000"/>
              </a:lnSpc>
              <a:spcBef>
                <a:spcPct val="50000"/>
              </a:spcBef>
              <a:buFont typeface="Wingdings" panose="05000000000000000000" pitchFamily="2" charset="2"/>
            </a:pPr>
            <a:r>
              <a:rPr lang="zh-CN" altLang="zh-CN" dirty="0">
                <a:solidFill>
                  <a:srgbClr val="0000FF"/>
                </a:solidFill>
                <a:latin typeface="Times New Roman" panose="02020603050405020304" pitchFamily="18" charset="0"/>
                <a:ea typeface="宋体" panose="02010600030101010101" pitchFamily="2" charset="-122"/>
              </a:rPr>
              <a:t>车辆路径问题</a:t>
            </a:r>
            <a:r>
              <a:rPr lang="zh-CN" altLang="zh-CN" dirty="0">
                <a:solidFill>
                  <a:schemeClr val="tx1"/>
                </a:solidFill>
                <a:latin typeface="Times New Roman" panose="02020603050405020304" pitchFamily="18" charset="0"/>
                <a:ea typeface="宋体" panose="02010600030101010101" pitchFamily="2" charset="-122"/>
              </a:rPr>
              <a:t>：假定配送中心最多可以用</a:t>
            </a:r>
            <a:r>
              <a:rPr lang="en-US" altLang="zh-CN" dirty="0">
                <a:solidFill>
                  <a:schemeClr val="tx1"/>
                </a:solidFill>
                <a:latin typeface="Times New Roman" panose="02020603050405020304" pitchFamily="18" charset="0"/>
                <a:ea typeface="宋体" panose="02010600030101010101" pitchFamily="2" charset="-122"/>
              </a:rPr>
              <a:t>                       </a:t>
            </a:r>
            <a:r>
              <a:rPr lang="zh-CN" altLang="zh-CN" dirty="0">
                <a:solidFill>
                  <a:schemeClr val="tx1"/>
                </a:solidFill>
                <a:latin typeface="Times New Roman" panose="02020603050405020304" pitchFamily="18" charset="0"/>
                <a:ea typeface="宋体" panose="02010600030101010101" pitchFamily="2" charset="-122"/>
              </a:rPr>
              <a:t>辆车对</a:t>
            </a:r>
            <a:endParaRPr lang="en-US" altLang="zh-CN" dirty="0">
              <a:solidFill>
                <a:schemeClr val="tx1"/>
              </a:solidFill>
              <a:latin typeface="Times New Roman" panose="02020603050405020304" pitchFamily="18" charset="0"/>
              <a:ea typeface="宋体" panose="02010600030101010101" pitchFamily="2" charset="-122"/>
            </a:endParaRPr>
          </a:p>
          <a:p>
            <a:pPr>
              <a:lnSpc>
                <a:spcPct val="140000"/>
              </a:lnSpc>
              <a:spcBef>
                <a:spcPct val="50000"/>
              </a:spcBef>
              <a:buFont typeface="Wingdings" panose="05000000000000000000" pitchFamily="2" charset="2"/>
            </a:pPr>
            <a:r>
              <a:rPr lang="en-US" altLang="zh-CN" dirty="0">
                <a:solidFill>
                  <a:schemeClr val="tx1"/>
                </a:solidFill>
                <a:latin typeface="Times New Roman" panose="02020603050405020304" pitchFamily="18" charset="0"/>
                <a:ea typeface="宋体" panose="02010600030101010101" pitchFamily="2" charset="-122"/>
              </a:rPr>
              <a:t>                      </a:t>
            </a:r>
            <a:r>
              <a:rPr lang="zh-CN" altLang="zh-CN" dirty="0">
                <a:solidFill>
                  <a:schemeClr val="tx1"/>
                </a:solidFill>
                <a:latin typeface="Times New Roman" panose="02020603050405020304" pitchFamily="18" charset="0"/>
                <a:ea typeface="宋体" panose="02010600030101010101" pitchFamily="2" charset="-122"/>
              </a:rPr>
              <a:t>个客户进行运输配送，</a:t>
            </a:r>
            <a:r>
              <a:rPr lang="en-US" altLang="zh-CN" dirty="0">
                <a:solidFill>
                  <a:schemeClr val="tx1"/>
                </a:solidFill>
                <a:latin typeface="Times New Roman" panose="02020603050405020304" pitchFamily="18" charset="0"/>
                <a:ea typeface="宋体" panose="02010600030101010101" pitchFamily="2" charset="-122"/>
              </a:rPr>
              <a:t>       </a:t>
            </a:r>
            <a:r>
              <a:rPr lang="zh-CN" altLang="zh-CN" dirty="0">
                <a:solidFill>
                  <a:schemeClr val="tx1"/>
                </a:solidFill>
                <a:latin typeface="Times New Roman" panose="02020603050405020304" pitchFamily="18" charset="0"/>
                <a:ea typeface="宋体" panose="02010600030101010101" pitchFamily="2" charset="-122"/>
              </a:rPr>
              <a:t>表示仓库。每个车辆载重为</a:t>
            </a:r>
            <a:r>
              <a:rPr lang="en-US" altLang="zh-CN" dirty="0">
                <a:solidFill>
                  <a:schemeClr val="tx1"/>
                </a:solidFill>
                <a:latin typeface="Times New Roman" panose="02020603050405020304" pitchFamily="18" charset="0"/>
                <a:ea typeface="宋体" panose="02010600030101010101" pitchFamily="2" charset="-122"/>
              </a:rPr>
              <a:t>                       </a:t>
            </a:r>
            <a:r>
              <a:rPr lang="zh-CN" altLang="zh-CN" dirty="0">
                <a:solidFill>
                  <a:schemeClr val="tx1"/>
                </a:solidFill>
                <a:latin typeface="Times New Roman" panose="02020603050405020304" pitchFamily="18" charset="0"/>
                <a:ea typeface="宋体" panose="02010600030101010101" pitchFamily="2" charset="-122"/>
              </a:rPr>
              <a:t>，每个客户的需求为</a:t>
            </a:r>
            <a:r>
              <a:rPr lang="en-US" altLang="zh-CN" dirty="0">
                <a:solidFill>
                  <a:schemeClr val="tx1"/>
                </a:solidFill>
                <a:latin typeface="Times New Roman" panose="02020603050405020304" pitchFamily="18" charset="0"/>
                <a:ea typeface="宋体" panose="02010600030101010101" pitchFamily="2" charset="-122"/>
              </a:rPr>
              <a:t>                        </a:t>
            </a:r>
            <a:r>
              <a:rPr lang="zh-CN" altLang="zh-CN" dirty="0">
                <a:solidFill>
                  <a:schemeClr val="tx1"/>
                </a:solidFill>
                <a:latin typeface="Times New Roman" panose="02020603050405020304" pitchFamily="18" charset="0"/>
                <a:ea typeface="宋体" panose="02010600030101010101" pitchFamily="2" charset="-122"/>
              </a:rPr>
              <a:t>，客户</a:t>
            </a:r>
            <a:r>
              <a:rPr lang="en-US" altLang="zh-CN" i="1" dirty="0">
                <a:solidFill>
                  <a:schemeClr val="tx1"/>
                </a:solidFill>
                <a:latin typeface="Times New Roman" panose="02020603050405020304" pitchFamily="18" charset="0"/>
                <a:ea typeface="宋体" panose="02010600030101010101" pitchFamily="2" charset="-122"/>
              </a:rPr>
              <a:t>i</a:t>
            </a:r>
            <a:r>
              <a:rPr lang="zh-CN" altLang="zh-CN" dirty="0">
                <a:solidFill>
                  <a:schemeClr val="tx1"/>
                </a:solidFill>
                <a:latin typeface="Times New Roman" panose="02020603050405020304" pitchFamily="18" charset="0"/>
                <a:ea typeface="宋体" panose="02010600030101010101" pitchFamily="2" charset="-122"/>
              </a:rPr>
              <a:t>到客户</a:t>
            </a:r>
            <a:r>
              <a:rPr lang="en-US" altLang="zh-CN" dirty="0">
                <a:solidFill>
                  <a:schemeClr val="tx1"/>
                </a:solidFill>
                <a:latin typeface="Times New Roman" panose="02020603050405020304" pitchFamily="18" charset="0"/>
                <a:ea typeface="宋体" panose="02010600030101010101" pitchFamily="2" charset="-122"/>
              </a:rPr>
              <a:t> </a:t>
            </a:r>
            <a:r>
              <a:rPr lang="en-US" altLang="zh-CN" i="1" dirty="0">
                <a:solidFill>
                  <a:schemeClr val="tx1"/>
                </a:solidFill>
                <a:latin typeface="Times New Roman" panose="02020603050405020304" pitchFamily="18" charset="0"/>
                <a:ea typeface="宋体" panose="02010600030101010101" pitchFamily="2" charset="-122"/>
              </a:rPr>
              <a:t>j </a:t>
            </a:r>
            <a:r>
              <a:rPr lang="zh-CN" altLang="zh-CN" dirty="0">
                <a:solidFill>
                  <a:schemeClr val="tx1"/>
                </a:solidFill>
                <a:latin typeface="Times New Roman" panose="02020603050405020304" pitchFamily="18" charset="0"/>
                <a:ea typeface="宋体" panose="02010600030101010101" pitchFamily="2" charset="-122"/>
              </a:rPr>
              <a:t>的运输成本为</a:t>
            </a:r>
            <a:r>
              <a:rPr lang="en-US" altLang="zh-CN" dirty="0">
                <a:solidFill>
                  <a:schemeClr val="tx1"/>
                </a:solidFill>
                <a:latin typeface="Times New Roman" panose="02020603050405020304" pitchFamily="18" charset="0"/>
                <a:ea typeface="宋体" panose="02010600030101010101" pitchFamily="2" charset="-122"/>
              </a:rPr>
              <a:t> </a:t>
            </a:r>
            <a:r>
              <a:rPr lang="en-US" altLang="zh-CN" i="1" dirty="0">
                <a:solidFill>
                  <a:schemeClr val="tx1"/>
                </a:solidFill>
                <a:latin typeface="Times New Roman" panose="02020603050405020304" pitchFamily="18" charset="0"/>
                <a:ea typeface="宋体" panose="02010600030101010101" pitchFamily="2" charset="-122"/>
              </a:rPr>
              <a:t>c</a:t>
            </a:r>
            <a:r>
              <a:rPr lang="en-US" altLang="zh-CN" i="1" baseline="-25000" dirty="0">
                <a:solidFill>
                  <a:schemeClr val="tx1"/>
                </a:solidFill>
                <a:latin typeface="Times New Roman" panose="02020603050405020304" pitchFamily="18" charset="0"/>
                <a:ea typeface="宋体" panose="02010600030101010101" pitchFamily="2" charset="-122"/>
              </a:rPr>
              <a:t>ij</a:t>
            </a:r>
            <a:r>
              <a:rPr lang="zh-CN" altLang="zh-CN" dirty="0">
                <a:solidFill>
                  <a:schemeClr val="tx1"/>
                </a:solidFill>
                <a:latin typeface="Times New Roman" panose="02020603050405020304" pitchFamily="18" charset="0"/>
                <a:ea typeface="宋体" panose="02010600030101010101" pitchFamily="2" charset="-122"/>
              </a:rPr>
              <a:t>（可以是距离，时间，费用等）。定义如下变量：</a:t>
            </a:r>
            <a:endParaRPr lang="zh-CN" altLang="en-US" dirty="0">
              <a:solidFill>
                <a:schemeClr val="tx1"/>
              </a:solidFill>
              <a:latin typeface="Times New Roman" panose="02020603050405020304" pitchFamily="18" charset="0"/>
              <a:ea typeface="Times New Roman" panose="02020603050405020304" pitchFamily="18" charset="0"/>
            </a:endParaRPr>
          </a:p>
        </p:txBody>
      </p:sp>
      <p:sp>
        <p:nvSpPr>
          <p:cNvPr id="166917" name="Rectangle 7"/>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66918" name="Rectangle 2"/>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graphicFrame>
        <p:nvGraphicFramePr>
          <p:cNvPr id="48136" name="对象 6"/>
          <p:cNvGraphicFramePr>
            <a:graphicFrameLocks noChangeAspect="1"/>
          </p:cNvGraphicFramePr>
          <p:nvPr/>
        </p:nvGraphicFramePr>
        <p:xfrm>
          <a:off x="5940425" y="1412875"/>
          <a:ext cx="1727200" cy="396875"/>
        </p:xfrm>
        <a:graphic>
          <a:graphicData uri="http://schemas.openxmlformats.org/presentationml/2006/ole">
            <mc:AlternateContent xmlns:mc="http://schemas.openxmlformats.org/markup-compatibility/2006">
              <mc:Choice xmlns:v="urn:schemas-microsoft-com:vml" Requires="v">
                <p:oleObj spid="_x0000_s3201" name="" r:id="rId1" imgW="825500" imgH="190500" progId="Equation.DSMT4">
                  <p:embed/>
                </p:oleObj>
              </mc:Choice>
              <mc:Fallback>
                <p:oleObj name="" r:id="rId1" imgW="825500" imgH="190500" progId="Equation.DSMT4">
                  <p:embed/>
                  <p:pic>
                    <p:nvPicPr>
                      <p:cNvPr id="0" name="图片 3200"/>
                      <p:cNvPicPr/>
                      <p:nvPr/>
                    </p:nvPicPr>
                    <p:blipFill>
                      <a:blip r:embed="rId2"/>
                      <a:stretch>
                        <a:fillRect/>
                      </a:stretch>
                    </p:blipFill>
                    <p:spPr>
                      <a:xfrm>
                        <a:off x="5940425" y="1412875"/>
                        <a:ext cx="1727200" cy="396875"/>
                      </a:xfrm>
                      <a:prstGeom prst="rect">
                        <a:avLst/>
                      </a:prstGeom>
                      <a:noFill/>
                      <a:ln w="38100">
                        <a:noFill/>
                        <a:miter/>
                      </a:ln>
                    </p:spPr>
                  </p:pic>
                </p:oleObj>
              </mc:Fallback>
            </mc:AlternateContent>
          </a:graphicData>
        </a:graphic>
      </p:graphicFrame>
      <p:sp>
        <p:nvSpPr>
          <p:cNvPr id="166920" name="Rectangle 4"/>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graphicFrame>
        <p:nvGraphicFramePr>
          <p:cNvPr id="48138" name="对象 10"/>
          <p:cNvGraphicFramePr>
            <a:graphicFrameLocks noChangeAspect="1"/>
          </p:cNvGraphicFramePr>
          <p:nvPr/>
        </p:nvGraphicFramePr>
        <p:xfrm>
          <a:off x="539750" y="2092325"/>
          <a:ext cx="1584325" cy="400050"/>
        </p:xfrm>
        <a:graphic>
          <a:graphicData uri="http://schemas.openxmlformats.org/presentationml/2006/ole">
            <mc:AlternateContent xmlns:mc="http://schemas.openxmlformats.org/markup-compatibility/2006">
              <mc:Choice xmlns:v="urn:schemas-microsoft-com:vml" Requires="v">
                <p:oleObj spid="_x0000_s3198" name="" r:id="rId3" imgW="749300" imgH="190500" progId="Equation.DSMT4">
                  <p:embed/>
                </p:oleObj>
              </mc:Choice>
              <mc:Fallback>
                <p:oleObj name="" r:id="rId3" imgW="749300" imgH="190500" progId="Equation.DSMT4">
                  <p:embed/>
                  <p:pic>
                    <p:nvPicPr>
                      <p:cNvPr id="0" name="图片 3197"/>
                      <p:cNvPicPr/>
                      <p:nvPr/>
                    </p:nvPicPr>
                    <p:blipFill>
                      <a:blip r:embed="rId4"/>
                      <a:stretch>
                        <a:fillRect/>
                      </a:stretch>
                    </p:blipFill>
                    <p:spPr>
                      <a:xfrm>
                        <a:off x="539750" y="2092325"/>
                        <a:ext cx="1584325" cy="400050"/>
                      </a:xfrm>
                      <a:prstGeom prst="rect">
                        <a:avLst/>
                      </a:prstGeom>
                      <a:noFill/>
                      <a:ln w="38100">
                        <a:noFill/>
                        <a:miter/>
                      </a:ln>
                    </p:spPr>
                  </p:pic>
                </p:oleObj>
              </mc:Fallback>
            </mc:AlternateContent>
          </a:graphicData>
        </a:graphic>
      </p:graphicFrame>
      <p:sp>
        <p:nvSpPr>
          <p:cNvPr id="166922" name="Rectangle 6"/>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graphicFrame>
        <p:nvGraphicFramePr>
          <p:cNvPr id="48140" name="对象 12"/>
          <p:cNvGraphicFramePr>
            <a:graphicFrameLocks noChangeAspect="1"/>
          </p:cNvGraphicFramePr>
          <p:nvPr/>
        </p:nvGraphicFramePr>
        <p:xfrm>
          <a:off x="1363663" y="2636838"/>
          <a:ext cx="1839912" cy="403225"/>
        </p:xfrm>
        <a:graphic>
          <a:graphicData uri="http://schemas.openxmlformats.org/presentationml/2006/ole">
            <mc:AlternateContent xmlns:mc="http://schemas.openxmlformats.org/markup-compatibility/2006">
              <mc:Choice xmlns:v="urn:schemas-microsoft-com:vml" Requires="v">
                <p:oleObj spid="_x0000_s3197" name="" r:id="rId5" imgW="862965" imgH="190500" progId="Equation.DSMT4">
                  <p:embed/>
                </p:oleObj>
              </mc:Choice>
              <mc:Fallback>
                <p:oleObj name="" r:id="rId5" imgW="862965" imgH="190500" progId="Equation.DSMT4">
                  <p:embed/>
                  <p:pic>
                    <p:nvPicPr>
                      <p:cNvPr id="0" name="图片 3196"/>
                      <p:cNvPicPr/>
                      <p:nvPr/>
                    </p:nvPicPr>
                    <p:blipFill>
                      <a:blip r:embed="rId6"/>
                      <a:stretch>
                        <a:fillRect/>
                      </a:stretch>
                    </p:blipFill>
                    <p:spPr>
                      <a:xfrm>
                        <a:off x="1363663" y="2636838"/>
                        <a:ext cx="1839912" cy="403225"/>
                      </a:xfrm>
                      <a:prstGeom prst="rect">
                        <a:avLst/>
                      </a:prstGeom>
                      <a:noFill/>
                      <a:ln w="38100">
                        <a:noFill/>
                        <a:miter/>
                      </a:ln>
                    </p:spPr>
                  </p:pic>
                </p:oleObj>
              </mc:Fallback>
            </mc:AlternateContent>
          </a:graphicData>
        </a:graphic>
      </p:graphicFrame>
      <p:sp>
        <p:nvSpPr>
          <p:cNvPr id="166924" name="Rectangle 8"/>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graphicFrame>
        <p:nvGraphicFramePr>
          <p:cNvPr id="48142" name="对象 14"/>
          <p:cNvGraphicFramePr>
            <a:graphicFrameLocks noChangeAspect="1"/>
          </p:cNvGraphicFramePr>
          <p:nvPr/>
        </p:nvGraphicFramePr>
        <p:xfrm>
          <a:off x="5003800" y="2103438"/>
          <a:ext cx="647700" cy="357187"/>
        </p:xfrm>
        <a:graphic>
          <a:graphicData uri="http://schemas.openxmlformats.org/presentationml/2006/ole">
            <mc:AlternateContent xmlns:mc="http://schemas.openxmlformats.org/markup-compatibility/2006">
              <mc:Choice xmlns:v="urn:schemas-microsoft-com:vml" Requires="v">
                <p:oleObj spid="_x0000_s3199" name="" r:id="rId7" imgW="279400" imgH="152400" progId="Equation.DSMT4">
                  <p:embed/>
                </p:oleObj>
              </mc:Choice>
              <mc:Fallback>
                <p:oleObj name="" r:id="rId7" imgW="279400" imgH="152400" progId="Equation.DSMT4">
                  <p:embed/>
                  <p:pic>
                    <p:nvPicPr>
                      <p:cNvPr id="0" name="图片 3198"/>
                      <p:cNvPicPr/>
                      <p:nvPr/>
                    </p:nvPicPr>
                    <p:blipFill>
                      <a:blip r:embed="rId8"/>
                      <a:stretch>
                        <a:fillRect/>
                      </a:stretch>
                    </p:blipFill>
                    <p:spPr>
                      <a:xfrm>
                        <a:off x="5003800" y="2103438"/>
                        <a:ext cx="647700" cy="357187"/>
                      </a:xfrm>
                      <a:prstGeom prst="rect">
                        <a:avLst/>
                      </a:prstGeom>
                      <a:noFill/>
                      <a:ln w="38100">
                        <a:noFill/>
                        <a:miter/>
                      </a:ln>
                    </p:spPr>
                  </p:pic>
                </p:oleObj>
              </mc:Fallback>
            </mc:AlternateContent>
          </a:graphicData>
        </a:graphic>
      </p:graphicFrame>
      <p:sp>
        <p:nvSpPr>
          <p:cNvPr id="166926" name="Rectangle 15"/>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graphicFrame>
        <p:nvGraphicFramePr>
          <p:cNvPr id="48144" name="对象 16"/>
          <p:cNvGraphicFramePr>
            <a:graphicFrameLocks noChangeAspect="1"/>
          </p:cNvGraphicFramePr>
          <p:nvPr/>
        </p:nvGraphicFramePr>
        <p:xfrm>
          <a:off x="5838825" y="2622550"/>
          <a:ext cx="1958975" cy="460375"/>
        </p:xfrm>
        <a:graphic>
          <a:graphicData uri="http://schemas.openxmlformats.org/presentationml/2006/ole">
            <mc:AlternateContent xmlns:mc="http://schemas.openxmlformats.org/markup-compatibility/2006">
              <mc:Choice xmlns:v="urn:schemas-microsoft-com:vml" Requires="v">
                <p:oleObj spid="_x0000_s3204" name="" r:id="rId9" imgW="862965" imgH="203200" progId="Equation.DSMT4">
                  <p:embed/>
                </p:oleObj>
              </mc:Choice>
              <mc:Fallback>
                <p:oleObj name="" r:id="rId9" imgW="862965" imgH="203200" progId="Equation.DSMT4">
                  <p:embed/>
                  <p:pic>
                    <p:nvPicPr>
                      <p:cNvPr id="0" name="图片 3203"/>
                      <p:cNvPicPr/>
                      <p:nvPr/>
                    </p:nvPicPr>
                    <p:blipFill>
                      <a:blip r:embed="rId10"/>
                      <a:stretch>
                        <a:fillRect/>
                      </a:stretch>
                    </p:blipFill>
                    <p:spPr>
                      <a:xfrm>
                        <a:off x="5838825" y="2622550"/>
                        <a:ext cx="1958975" cy="460375"/>
                      </a:xfrm>
                      <a:prstGeom prst="rect">
                        <a:avLst/>
                      </a:prstGeom>
                      <a:noFill/>
                      <a:ln w="38100">
                        <a:noFill/>
                        <a:miter/>
                      </a:ln>
                    </p:spPr>
                  </p:pic>
                </p:oleObj>
              </mc:Fallback>
            </mc:AlternateContent>
          </a:graphicData>
        </a:graphic>
      </p:graphicFrame>
      <p:sp>
        <p:nvSpPr>
          <p:cNvPr id="166928" name="Rectangle 17"/>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graphicFrame>
        <p:nvGraphicFramePr>
          <p:cNvPr id="48146" name="对象 18"/>
          <p:cNvGraphicFramePr>
            <a:graphicFrameLocks noChangeAspect="1"/>
          </p:cNvGraphicFramePr>
          <p:nvPr/>
        </p:nvGraphicFramePr>
        <p:xfrm>
          <a:off x="3059113" y="4005263"/>
          <a:ext cx="3341687" cy="863600"/>
        </p:xfrm>
        <a:graphic>
          <a:graphicData uri="http://schemas.openxmlformats.org/presentationml/2006/ole">
            <mc:AlternateContent xmlns:mc="http://schemas.openxmlformats.org/markup-compatibility/2006">
              <mc:Choice xmlns:v="urn:schemas-microsoft-com:vml" Requires="v">
                <p:oleObj spid="_x0000_s3202" name="" r:id="rId11" imgW="1854200" imgH="482600" progId="Equation.DSMT4">
                  <p:embed/>
                </p:oleObj>
              </mc:Choice>
              <mc:Fallback>
                <p:oleObj name="" r:id="rId11" imgW="1854200" imgH="482600" progId="Equation.DSMT4">
                  <p:embed/>
                  <p:pic>
                    <p:nvPicPr>
                      <p:cNvPr id="0" name="图片 3201"/>
                      <p:cNvPicPr/>
                      <p:nvPr/>
                    </p:nvPicPr>
                    <p:blipFill>
                      <a:blip r:embed="rId12"/>
                      <a:stretch>
                        <a:fillRect/>
                      </a:stretch>
                    </p:blipFill>
                    <p:spPr>
                      <a:xfrm>
                        <a:off x="3059113" y="4005263"/>
                        <a:ext cx="3341687" cy="863600"/>
                      </a:xfrm>
                      <a:prstGeom prst="rect">
                        <a:avLst/>
                      </a:prstGeom>
                      <a:noFill/>
                      <a:ln w="38100">
                        <a:noFill/>
                        <a:miter/>
                      </a:ln>
                    </p:spPr>
                  </p:pic>
                </p:oleObj>
              </mc:Fallback>
            </mc:AlternateContent>
          </a:graphicData>
        </a:graphic>
      </p:graphicFrame>
      <p:sp>
        <p:nvSpPr>
          <p:cNvPr id="166930" name="Rectangle 19"/>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graphicFrame>
        <p:nvGraphicFramePr>
          <p:cNvPr id="48148" name="对象 20"/>
          <p:cNvGraphicFramePr>
            <a:graphicFrameLocks noChangeAspect="1"/>
          </p:cNvGraphicFramePr>
          <p:nvPr/>
        </p:nvGraphicFramePr>
        <p:xfrm>
          <a:off x="3090863" y="5084763"/>
          <a:ext cx="3497262" cy="865187"/>
        </p:xfrm>
        <a:graphic>
          <a:graphicData uri="http://schemas.openxmlformats.org/presentationml/2006/ole">
            <mc:AlternateContent xmlns:mc="http://schemas.openxmlformats.org/markup-compatibility/2006">
              <mc:Choice xmlns:v="urn:schemas-microsoft-com:vml" Requires="v">
                <p:oleObj spid="_x0000_s3203" name="" r:id="rId13" imgW="1714500" imgH="419100" progId="Equation.DSMT4">
                  <p:embed/>
                </p:oleObj>
              </mc:Choice>
              <mc:Fallback>
                <p:oleObj name="" r:id="rId13" imgW="1714500" imgH="419100" progId="Equation.DSMT4">
                  <p:embed/>
                  <p:pic>
                    <p:nvPicPr>
                      <p:cNvPr id="0" name="图片 3202"/>
                      <p:cNvPicPr/>
                      <p:nvPr/>
                    </p:nvPicPr>
                    <p:blipFill>
                      <a:blip r:embed="rId14"/>
                      <a:stretch>
                        <a:fillRect/>
                      </a:stretch>
                    </p:blipFill>
                    <p:spPr>
                      <a:xfrm>
                        <a:off x="3090863" y="5084763"/>
                        <a:ext cx="3497262" cy="865187"/>
                      </a:xfrm>
                      <a:prstGeom prst="rect">
                        <a:avLst/>
                      </a:prstGeom>
                      <a:noFill/>
                      <a:ln w="38100">
                        <a:noFill/>
                        <a:miter/>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8131"/>
                                        </p:tgtEl>
                                        <p:attrNameLst>
                                          <p:attrName>style.visibility</p:attrName>
                                        </p:attrNameLst>
                                      </p:cBhvr>
                                      <p:to>
                                        <p:strVal val="visible"/>
                                      </p:to>
                                    </p:set>
                                    <p:anim calcmode="lin" valueType="num">
                                      <p:cBhvr>
                                        <p:cTn id="7" dur="1000" fill="hold"/>
                                        <p:tgtEl>
                                          <p:spTgt spid="48131"/>
                                        </p:tgtEl>
                                        <p:attrNameLst>
                                          <p:attrName>ppt_w</p:attrName>
                                        </p:attrNameLst>
                                      </p:cBhvr>
                                      <p:tavLst>
                                        <p:tav tm="0">
                                          <p:val>
                                            <p:fltVal val="0.000000"/>
                                          </p:val>
                                        </p:tav>
                                        <p:tav tm="100000">
                                          <p:val>
                                            <p:strVal val="#ppt_w"/>
                                          </p:val>
                                        </p:tav>
                                      </p:tavLst>
                                    </p:anim>
                                    <p:anim calcmode="lin" valueType="num">
                                      <p:cBhvr>
                                        <p:cTn id="8" dur="1000" fill="hold"/>
                                        <p:tgtEl>
                                          <p:spTgt spid="48131"/>
                                        </p:tgtEl>
                                        <p:attrNameLst>
                                          <p:attrName>ppt_h</p:attrName>
                                        </p:attrNameLst>
                                      </p:cBhvr>
                                      <p:tavLst>
                                        <p:tav tm="0">
                                          <p:val>
                                            <p:fltVal val="0.000000"/>
                                          </p:val>
                                        </p:tav>
                                        <p:tav tm="100000">
                                          <p:val>
                                            <p:strVal val="#ppt_h"/>
                                          </p:val>
                                        </p:tav>
                                      </p:tavLst>
                                    </p:anim>
                                    <p:anim calcmode="lin" valueType="num">
                                      <p:cBhvr>
                                        <p:cTn id="9" dur="1000" fill="hold"/>
                                        <p:tgtEl>
                                          <p:spTgt spid="48131"/>
                                        </p:tgtEl>
                                        <p:attrNameLst>
                                          <p:attrName>style.rotation</p:attrName>
                                        </p:attrNameLst>
                                      </p:cBhvr>
                                      <p:tavLst>
                                        <p:tav tm="0">
                                          <p:val>
                                            <p:fltVal val="90.000000"/>
                                          </p:val>
                                        </p:tav>
                                        <p:tav tm="100000">
                                          <p:val>
                                            <p:fltVal val="0.000000"/>
                                          </p:val>
                                        </p:tav>
                                      </p:tavLst>
                                    </p:anim>
                                    <p:animEffect transition="in" filter="fade">
                                      <p:cBhvr>
                                        <p:cTn id="10" dur="1000"/>
                                        <p:tgtEl>
                                          <p:spTgt spid="48131"/>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1000" fill="hold"/>
                                        <p:tgtEl>
                                          <p:spTgt spid="8"/>
                                        </p:tgtEl>
                                        <p:attrNameLst>
                                          <p:attrName>ppt_w</p:attrName>
                                        </p:attrNameLst>
                                      </p:cBhvr>
                                      <p:tavLst>
                                        <p:tav tm="0">
                                          <p:val>
                                            <p:fltVal val="0.000000"/>
                                          </p:val>
                                        </p:tav>
                                        <p:tav tm="100000">
                                          <p:val>
                                            <p:strVal val="#ppt_w"/>
                                          </p:val>
                                        </p:tav>
                                      </p:tavLst>
                                    </p:anim>
                                    <p:anim calcmode="lin" valueType="num">
                                      <p:cBhvr>
                                        <p:cTn id="14" dur="1000" fill="hold"/>
                                        <p:tgtEl>
                                          <p:spTgt spid="8"/>
                                        </p:tgtEl>
                                        <p:attrNameLst>
                                          <p:attrName>ppt_h</p:attrName>
                                        </p:attrNameLst>
                                      </p:cBhvr>
                                      <p:tavLst>
                                        <p:tav tm="0">
                                          <p:val>
                                            <p:fltVal val="0.000000"/>
                                          </p:val>
                                        </p:tav>
                                        <p:tav tm="100000">
                                          <p:val>
                                            <p:strVal val="#ppt_h"/>
                                          </p:val>
                                        </p:tav>
                                      </p:tavLst>
                                    </p:anim>
                                    <p:anim calcmode="lin" valueType="num">
                                      <p:cBhvr>
                                        <p:cTn id="15" dur="1000" fill="hold"/>
                                        <p:tgtEl>
                                          <p:spTgt spid="8"/>
                                        </p:tgtEl>
                                        <p:attrNameLst>
                                          <p:attrName>style.rotation</p:attrName>
                                        </p:attrNameLst>
                                      </p:cBhvr>
                                      <p:tavLst>
                                        <p:tav tm="0">
                                          <p:val>
                                            <p:fltVal val="90.000000"/>
                                          </p:val>
                                        </p:tav>
                                        <p:tav tm="100000">
                                          <p:val>
                                            <p:fltVal val="0.000000"/>
                                          </p:val>
                                        </p:tav>
                                      </p:tavLst>
                                    </p:anim>
                                    <p:animEffect transition="in" filter="fade">
                                      <p:cBhvr>
                                        <p:cTn id="16" dur="1000"/>
                                        <p:tgtEl>
                                          <p:spTgt spid="8"/>
                                        </p:tgtEl>
                                      </p:cBhvr>
                                    </p:animEffect>
                                  </p:childTnLst>
                                </p:cTn>
                              </p:par>
                              <p:par>
                                <p:cTn id="17" presetID="31" presetClass="entr" presetSubtype="0" fill="hold" nodeType="withEffect">
                                  <p:stCondLst>
                                    <p:cond delay="0"/>
                                  </p:stCondLst>
                                  <p:childTnLst>
                                    <p:set>
                                      <p:cBhvr>
                                        <p:cTn id="18" dur="1" fill="hold">
                                          <p:stCondLst>
                                            <p:cond delay="0"/>
                                          </p:stCondLst>
                                        </p:cTn>
                                        <p:tgtEl>
                                          <p:spTgt spid="48136"/>
                                        </p:tgtEl>
                                        <p:attrNameLst>
                                          <p:attrName>style.visibility</p:attrName>
                                        </p:attrNameLst>
                                      </p:cBhvr>
                                      <p:to>
                                        <p:strVal val="visible"/>
                                      </p:to>
                                    </p:set>
                                    <p:anim calcmode="lin" valueType="num">
                                      <p:cBhvr>
                                        <p:cTn id="19" dur="1000" fill="hold"/>
                                        <p:tgtEl>
                                          <p:spTgt spid="48136"/>
                                        </p:tgtEl>
                                        <p:attrNameLst>
                                          <p:attrName>ppt_w</p:attrName>
                                        </p:attrNameLst>
                                      </p:cBhvr>
                                      <p:tavLst>
                                        <p:tav tm="0">
                                          <p:val>
                                            <p:fltVal val="0.000000"/>
                                          </p:val>
                                        </p:tav>
                                        <p:tav tm="100000">
                                          <p:val>
                                            <p:strVal val="#ppt_w"/>
                                          </p:val>
                                        </p:tav>
                                      </p:tavLst>
                                    </p:anim>
                                    <p:anim calcmode="lin" valueType="num">
                                      <p:cBhvr>
                                        <p:cTn id="20" dur="1000" fill="hold"/>
                                        <p:tgtEl>
                                          <p:spTgt spid="48136"/>
                                        </p:tgtEl>
                                        <p:attrNameLst>
                                          <p:attrName>ppt_h</p:attrName>
                                        </p:attrNameLst>
                                      </p:cBhvr>
                                      <p:tavLst>
                                        <p:tav tm="0">
                                          <p:val>
                                            <p:fltVal val="0.000000"/>
                                          </p:val>
                                        </p:tav>
                                        <p:tav tm="100000">
                                          <p:val>
                                            <p:strVal val="#ppt_h"/>
                                          </p:val>
                                        </p:tav>
                                      </p:tavLst>
                                    </p:anim>
                                    <p:anim calcmode="lin" valueType="num">
                                      <p:cBhvr>
                                        <p:cTn id="21" dur="1000" fill="hold"/>
                                        <p:tgtEl>
                                          <p:spTgt spid="48136"/>
                                        </p:tgtEl>
                                        <p:attrNameLst>
                                          <p:attrName>style.rotation</p:attrName>
                                        </p:attrNameLst>
                                      </p:cBhvr>
                                      <p:tavLst>
                                        <p:tav tm="0">
                                          <p:val>
                                            <p:fltVal val="90.000000"/>
                                          </p:val>
                                        </p:tav>
                                        <p:tav tm="100000">
                                          <p:val>
                                            <p:fltVal val="0.000000"/>
                                          </p:val>
                                        </p:tav>
                                      </p:tavLst>
                                    </p:anim>
                                    <p:animEffect transition="in" filter="fade">
                                      <p:cBhvr>
                                        <p:cTn id="22" dur="1000"/>
                                        <p:tgtEl>
                                          <p:spTgt spid="48136"/>
                                        </p:tgtEl>
                                      </p:cBhvr>
                                    </p:animEffect>
                                  </p:childTnLst>
                                </p:cTn>
                              </p:par>
                              <p:par>
                                <p:cTn id="23" presetID="31" presetClass="entr" presetSubtype="0" fill="hold" nodeType="withEffect">
                                  <p:stCondLst>
                                    <p:cond delay="0"/>
                                  </p:stCondLst>
                                  <p:childTnLst>
                                    <p:set>
                                      <p:cBhvr>
                                        <p:cTn id="24" dur="1" fill="hold">
                                          <p:stCondLst>
                                            <p:cond delay="0"/>
                                          </p:stCondLst>
                                        </p:cTn>
                                        <p:tgtEl>
                                          <p:spTgt spid="48138"/>
                                        </p:tgtEl>
                                        <p:attrNameLst>
                                          <p:attrName>style.visibility</p:attrName>
                                        </p:attrNameLst>
                                      </p:cBhvr>
                                      <p:to>
                                        <p:strVal val="visible"/>
                                      </p:to>
                                    </p:set>
                                    <p:anim calcmode="lin" valueType="num">
                                      <p:cBhvr>
                                        <p:cTn id="25" dur="1000" fill="hold"/>
                                        <p:tgtEl>
                                          <p:spTgt spid="48138"/>
                                        </p:tgtEl>
                                        <p:attrNameLst>
                                          <p:attrName>ppt_w</p:attrName>
                                        </p:attrNameLst>
                                      </p:cBhvr>
                                      <p:tavLst>
                                        <p:tav tm="0">
                                          <p:val>
                                            <p:fltVal val="0.000000"/>
                                          </p:val>
                                        </p:tav>
                                        <p:tav tm="100000">
                                          <p:val>
                                            <p:strVal val="#ppt_w"/>
                                          </p:val>
                                        </p:tav>
                                      </p:tavLst>
                                    </p:anim>
                                    <p:anim calcmode="lin" valueType="num">
                                      <p:cBhvr>
                                        <p:cTn id="26" dur="1000" fill="hold"/>
                                        <p:tgtEl>
                                          <p:spTgt spid="48138"/>
                                        </p:tgtEl>
                                        <p:attrNameLst>
                                          <p:attrName>ppt_h</p:attrName>
                                        </p:attrNameLst>
                                      </p:cBhvr>
                                      <p:tavLst>
                                        <p:tav tm="0">
                                          <p:val>
                                            <p:fltVal val="0.000000"/>
                                          </p:val>
                                        </p:tav>
                                        <p:tav tm="100000">
                                          <p:val>
                                            <p:strVal val="#ppt_h"/>
                                          </p:val>
                                        </p:tav>
                                      </p:tavLst>
                                    </p:anim>
                                    <p:anim calcmode="lin" valueType="num">
                                      <p:cBhvr>
                                        <p:cTn id="27" dur="1000" fill="hold"/>
                                        <p:tgtEl>
                                          <p:spTgt spid="48138"/>
                                        </p:tgtEl>
                                        <p:attrNameLst>
                                          <p:attrName>style.rotation</p:attrName>
                                        </p:attrNameLst>
                                      </p:cBhvr>
                                      <p:tavLst>
                                        <p:tav tm="0">
                                          <p:val>
                                            <p:fltVal val="90.000000"/>
                                          </p:val>
                                        </p:tav>
                                        <p:tav tm="100000">
                                          <p:val>
                                            <p:fltVal val="0.000000"/>
                                          </p:val>
                                        </p:tav>
                                      </p:tavLst>
                                    </p:anim>
                                    <p:animEffect transition="in" filter="fade">
                                      <p:cBhvr>
                                        <p:cTn id="28" dur="1000"/>
                                        <p:tgtEl>
                                          <p:spTgt spid="48138"/>
                                        </p:tgtEl>
                                      </p:cBhvr>
                                    </p:animEffect>
                                  </p:childTnLst>
                                </p:cTn>
                              </p:par>
                              <p:par>
                                <p:cTn id="29" presetID="31" presetClass="entr" presetSubtype="0" fill="hold" nodeType="withEffect">
                                  <p:stCondLst>
                                    <p:cond delay="0"/>
                                  </p:stCondLst>
                                  <p:childTnLst>
                                    <p:set>
                                      <p:cBhvr>
                                        <p:cTn id="30" dur="1" fill="hold">
                                          <p:stCondLst>
                                            <p:cond delay="0"/>
                                          </p:stCondLst>
                                        </p:cTn>
                                        <p:tgtEl>
                                          <p:spTgt spid="48140"/>
                                        </p:tgtEl>
                                        <p:attrNameLst>
                                          <p:attrName>style.visibility</p:attrName>
                                        </p:attrNameLst>
                                      </p:cBhvr>
                                      <p:to>
                                        <p:strVal val="visible"/>
                                      </p:to>
                                    </p:set>
                                    <p:anim calcmode="lin" valueType="num">
                                      <p:cBhvr>
                                        <p:cTn id="31" dur="1000" fill="hold"/>
                                        <p:tgtEl>
                                          <p:spTgt spid="48140"/>
                                        </p:tgtEl>
                                        <p:attrNameLst>
                                          <p:attrName>ppt_w</p:attrName>
                                        </p:attrNameLst>
                                      </p:cBhvr>
                                      <p:tavLst>
                                        <p:tav tm="0">
                                          <p:val>
                                            <p:fltVal val="0.000000"/>
                                          </p:val>
                                        </p:tav>
                                        <p:tav tm="100000">
                                          <p:val>
                                            <p:strVal val="#ppt_w"/>
                                          </p:val>
                                        </p:tav>
                                      </p:tavLst>
                                    </p:anim>
                                    <p:anim calcmode="lin" valueType="num">
                                      <p:cBhvr>
                                        <p:cTn id="32" dur="1000" fill="hold"/>
                                        <p:tgtEl>
                                          <p:spTgt spid="48140"/>
                                        </p:tgtEl>
                                        <p:attrNameLst>
                                          <p:attrName>ppt_h</p:attrName>
                                        </p:attrNameLst>
                                      </p:cBhvr>
                                      <p:tavLst>
                                        <p:tav tm="0">
                                          <p:val>
                                            <p:fltVal val="0.000000"/>
                                          </p:val>
                                        </p:tav>
                                        <p:tav tm="100000">
                                          <p:val>
                                            <p:strVal val="#ppt_h"/>
                                          </p:val>
                                        </p:tav>
                                      </p:tavLst>
                                    </p:anim>
                                    <p:anim calcmode="lin" valueType="num">
                                      <p:cBhvr>
                                        <p:cTn id="33" dur="1000" fill="hold"/>
                                        <p:tgtEl>
                                          <p:spTgt spid="48140"/>
                                        </p:tgtEl>
                                        <p:attrNameLst>
                                          <p:attrName>style.rotation</p:attrName>
                                        </p:attrNameLst>
                                      </p:cBhvr>
                                      <p:tavLst>
                                        <p:tav tm="0">
                                          <p:val>
                                            <p:fltVal val="90.000000"/>
                                          </p:val>
                                        </p:tav>
                                        <p:tav tm="100000">
                                          <p:val>
                                            <p:fltVal val="0.000000"/>
                                          </p:val>
                                        </p:tav>
                                      </p:tavLst>
                                    </p:anim>
                                    <p:animEffect transition="in" filter="fade">
                                      <p:cBhvr>
                                        <p:cTn id="34" dur="1000"/>
                                        <p:tgtEl>
                                          <p:spTgt spid="48140"/>
                                        </p:tgtEl>
                                      </p:cBhvr>
                                    </p:animEffect>
                                  </p:childTnLst>
                                </p:cTn>
                              </p:par>
                              <p:par>
                                <p:cTn id="35" presetID="31" presetClass="entr" presetSubtype="0" fill="hold" nodeType="withEffect">
                                  <p:stCondLst>
                                    <p:cond delay="0"/>
                                  </p:stCondLst>
                                  <p:childTnLst>
                                    <p:set>
                                      <p:cBhvr>
                                        <p:cTn id="36" dur="1" fill="hold">
                                          <p:stCondLst>
                                            <p:cond delay="0"/>
                                          </p:stCondLst>
                                        </p:cTn>
                                        <p:tgtEl>
                                          <p:spTgt spid="48142"/>
                                        </p:tgtEl>
                                        <p:attrNameLst>
                                          <p:attrName>style.visibility</p:attrName>
                                        </p:attrNameLst>
                                      </p:cBhvr>
                                      <p:to>
                                        <p:strVal val="visible"/>
                                      </p:to>
                                    </p:set>
                                    <p:anim calcmode="lin" valueType="num">
                                      <p:cBhvr>
                                        <p:cTn id="37" dur="1000" fill="hold"/>
                                        <p:tgtEl>
                                          <p:spTgt spid="48142"/>
                                        </p:tgtEl>
                                        <p:attrNameLst>
                                          <p:attrName>ppt_w</p:attrName>
                                        </p:attrNameLst>
                                      </p:cBhvr>
                                      <p:tavLst>
                                        <p:tav tm="0">
                                          <p:val>
                                            <p:fltVal val="0.000000"/>
                                          </p:val>
                                        </p:tav>
                                        <p:tav tm="100000">
                                          <p:val>
                                            <p:strVal val="#ppt_w"/>
                                          </p:val>
                                        </p:tav>
                                      </p:tavLst>
                                    </p:anim>
                                    <p:anim calcmode="lin" valueType="num">
                                      <p:cBhvr>
                                        <p:cTn id="38" dur="1000" fill="hold"/>
                                        <p:tgtEl>
                                          <p:spTgt spid="48142"/>
                                        </p:tgtEl>
                                        <p:attrNameLst>
                                          <p:attrName>ppt_h</p:attrName>
                                        </p:attrNameLst>
                                      </p:cBhvr>
                                      <p:tavLst>
                                        <p:tav tm="0">
                                          <p:val>
                                            <p:fltVal val="0.000000"/>
                                          </p:val>
                                        </p:tav>
                                        <p:tav tm="100000">
                                          <p:val>
                                            <p:strVal val="#ppt_h"/>
                                          </p:val>
                                        </p:tav>
                                      </p:tavLst>
                                    </p:anim>
                                    <p:anim calcmode="lin" valueType="num">
                                      <p:cBhvr>
                                        <p:cTn id="39" dur="1000" fill="hold"/>
                                        <p:tgtEl>
                                          <p:spTgt spid="48142"/>
                                        </p:tgtEl>
                                        <p:attrNameLst>
                                          <p:attrName>style.rotation</p:attrName>
                                        </p:attrNameLst>
                                      </p:cBhvr>
                                      <p:tavLst>
                                        <p:tav tm="0">
                                          <p:val>
                                            <p:fltVal val="90.000000"/>
                                          </p:val>
                                        </p:tav>
                                        <p:tav tm="100000">
                                          <p:val>
                                            <p:fltVal val="0.000000"/>
                                          </p:val>
                                        </p:tav>
                                      </p:tavLst>
                                    </p:anim>
                                    <p:animEffect transition="in" filter="fade">
                                      <p:cBhvr>
                                        <p:cTn id="40" dur="1000"/>
                                        <p:tgtEl>
                                          <p:spTgt spid="48142"/>
                                        </p:tgtEl>
                                      </p:cBhvr>
                                    </p:animEffect>
                                  </p:childTnLst>
                                </p:cTn>
                              </p:par>
                              <p:par>
                                <p:cTn id="41" presetID="31" presetClass="entr" presetSubtype="0" fill="hold" nodeType="withEffect">
                                  <p:stCondLst>
                                    <p:cond delay="0"/>
                                  </p:stCondLst>
                                  <p:childTnLst>
                                    <p:set>
                                      <p:cBhvr>
                                        <p:cTn id="42" dur="1" fill="hold">
                                          <p:stCondLst>
                                            <p:cond delay="0"/>
                                          </p:stCondLst>
                                        </p:cTn>
                                        <p:tgtEl>
                                          <p:spTgt spid="48144"/>
                                        </p:tgtEl>
                                        <p:attrNameLst>
                                          <p:attrName>style.visibility</p:attrName>
                                        </p:attrNameLst>
                                      </p:cBhvr>
                                      <p:to>
                                        <p:strVal val="visible"/>
                                      </p:to>
                                    </p:set>
                                    <p:anim calcmode="lin" valueType="num">
                                      <p:cBhvr>
                                        <p:cTn id="43" dur="1000" fill="hold"/>
                                        <p:tgtEl>
                                          <p:spTgt spid="48144"/>
                                        </p:tgtEl>
                                        <p:attrNameLst>
                                          <p:attrName>ppt_w</p:attrName>
                                        </p:attrNameLst>
                                      </p:cBhvr>
                                      <p:tavLst>
                                        <p:tav tm="0">
                                          <p:val>
                                            <p:fltVal val="0.000000"/>
                                          </p:val>
                                        </p:tav>
                                        <p:tav tm="100000">
                                          <p:val>
                                            <p:strVal val="#ppt_w"/>
                                          </p:val>
                                        </p:tav>
                                      </p:tavLst>
                                    </p:anim>
                                    <p:anim calcmode="lin" valueType="num">
                                      <p:cBhvr>
                                        <p:cTn id="44" dur="1000" fill="hold"/>
                                        <p:tgtEl>
                                          <p:spTgt spid="48144"/>
                                        </p:tgtEl>
                                        <p:attrNameLst>
                                          <p:attrName>ppt_h</p:attrName>
                                        </p:attrNameLst>
                                      </p:cBhvr>
                                      <p:tavLst>
                                        <p:tav tm="0">
                                          <p:val>
                                            <p:fltVal val="0.000000"/>
                                          </p:val>
                                        </p:tav>
                                        <p:tav tm="100000">
                                          <p:val>
                                            <p:strVal val="#ppt_h"/>
                                          </p:val>
                                        </p:tav>
                                      </p:tavLst>
                                    </p:anim>
                                    <p:anim calcmode="lin" valueType="num">
                                      <p:cBhvr>
                                        <p:cTn id="45" dur="1000" fill="hold"/>
                                        <p:tgtEl>
                                          <p:spTgt spid="48144"/>
                                        </p:tgtEl>
                                        <p:attrNameLst>
                                          <p:attrName>style.rotation</p:attrName>
                                        </p:attrNameLst>
                                      </p:cBhvr>
                                      <p:tavLst>
                                        <p:tav tm="0">
                                          <p:val>
                                            <p:fltVal val="90.000000"/>
                                          </p:val>
                                        </p:tav>
                                        <p:tav tm="100000">
                                          <p:val>
                                            <p:fltVal val="0.000000"/>
                                          </p:val>
                                        </p:tav>
                                      </p:tavLst>
                                    </p:anim>
                                    <p:animEffect transition="in" filter="fade">
                                      <p:cBhvr>
                                        <p:cTn id="46" dur="1000"/>
                                        <p:tgtEl>
                                          <p:spTgt spid="48144"/>
                                        </p:tgtEl>
                                      </p:cBhvr>
                                    </p:animEffect>
                                  </p:childTnLst>
                                </p:cTn>
                              </p:par>
                              <p:par>
                                <p:cTn id="47" presetID="31" presetClass="entr" presetSubtype="0" fill="hold" nodeType="withEffect">
                                  <p:stCondLst>
                                    <p:cond delay="0"/>
                                  </p:stCondLst>
                                  <p:childTnLst>
                                    <p:set>
                                      <p:cBhvr>
                                        <p:cTn id="48" dur="1" fill="hold">
                                          <p:stCondLst>
                                            <p:cond delay="0"/>
                                          </p:stCondLst>
                                        </p:cTn>
                                        <p:tgtEl>
                                          <p:spTgt spid="48146"/>
                                        </p:tgtEl>
                                        <p:attrNameLst>
                                          <p:attrName>style.visibility</p:attrName>
                                        </p:attrNameLst>
                                      </p:cBhvr>
                                      <p:to>
                                        <p:strVal val="visible"/>
                                      </p:to>
                                    </p:set>
                                    <p:anim calcmode="lin" valueType="num">
                                      <p:cBhvr>
                                        <p:cTn id="49" dur="1000" fill="hold"/>
                                        <p:tgtEl>
                                          <p:spTgt spid="48146"/>
                                        </p:tgtEl>
                                        <p:attrNameLst>
                                          <p:attrName>ppt_w</p:attrName>
                                        </p:attrNameLst>
                                      </p:cBhvr>
                                      <p:tavLst>
                                        <p:tav tm="0">
                                          <p:val>
                                            <p:fltVal val="0.000000"/>
                                          </p:val>
                                        </p:tav>
                                        <p:tav tm="100000">
                                          <p:val>
                                            <p:strVal val="#ppt_w"/>
                                          </p:val>
                                        </p:tav>
                                      </p:tavLst>
                                    </p:anim>
                                    <p:anim calcmode="lin" valueType="num">
                                      <p:cBhvr>
                                        <p:cTn id="50" dur="1000" fill="hold"/>
                                        <p:tgtEl>
                                          <p:spTgt spid="48146"/>
                                        </p:tgtEl>
                                        <p:attrNameLst>
                                          <p:attrName>ppt_h</p:attrName>
                                        </p:attrNameLst>
                                      </p:cBhvr>
                                      <p:tavLst>
                                        <p:tav tm="0">
                                          <p:val>
                                            <p:fltVal val="0.000000"/>
                                          </p:val>
                                        </p:tav>
                                        <p:tav tm="100000">
                                          <p:val>
                                            <p:strVal val="#ppt_h"/>
                                          </p:val>
                                        </p:tav>
                                      </p:tavLst>
                                    </p:anim>
                                    <p:anim calcmode="lin" valueType="num">
                                      <p:cBhvr>
                                        <p:cTn id="51" dur="1000" fill="hold"/>
                                        <p:tgtEl>
                                          <p:spTgt spid="48146"/>
                                        </p:tgtEl>
                                        <p:attrNameLst>
                                          <p:attrName>style.rotation</p:attrName>
                                        </p:attrNameLst>
                                      </p:cBhvr>
                                      <p:tavLst>
                                        <p:tav tm="0">
                                          <p:val>
                                            <p:fltVal val="90.000000"/>
                                          </p:val>
                                        </p:tav>
                                        <p:tav tm="100000">
                                          <p:val>
                                            <p:fltVal val="0.000000"/>
                                          </p:val>
                                        </p:tav>
                                      </p:tavLst>
                                    </p:anim>
                                    <p:animEffect transition="in" filter="fade">
                                      <p:cBhvr>
                                        <p:cTn id="52" dur="1000"/>
                                        <p:tgtEl>
                                          <p:spTgt spid="48146"/>
                                        </p:tgtEl>
                                      </p:cBhvr>
                                    </p:animEffect>
                                  </p:childTnLst>
                                </p:cTn>
                              </p:par>
                              <p:par>
                                <p:cTn id="53" presetID="31" presetClass="entr" presetSubtype="0" fill="hold" nodeType="withEffect">
                                  <p:stCondLst>
                                    <p:cond delay="0"/>
                                  </p:stCondLst>
                                  <p:childTnLst>
                                    <p:set>
                                      <p:cBhvr>
                                        <p:cTn id="54" dur="1" fill="hold">
                                          <p:stCondLst>
                                            <p:cond delay="0"/>
                                          </p:stCondLst>
                                        </p:cTn>
                                        <p:tgtEl>
                                          <p:spTgt spid="48148"/>
                                        </p:tgtEl>
                                        <p:attrNameLst>
                                          <p:attrName>style.visibility</p:attrName>
                                        </p:attrNameLst>
                                      </p:cBhvr>
                                      <p:to>
                                        <p:strVal val="visible"/>
                                      </p:to>
                                    </p:set>
                                    <p:anim calcmode="lin" valueType="num">
                                      <p:cBhvr>
                                        <p:cTn id="55" dur="1000" fill="hold"/>
                                        <p:tgtEl>
                                          <p:spTgt spid="48148"/>
                                        </p:tgtEl>
                                        <p:attrNameLst>
                                          <p:attrName>ppt_w</p:attrName>
                                        </p:attrNameLst>
                                      </p:cBhvr>
                                      <p:tavLst>
                                        <p:tav tm="0">
                                          <p:val>
                                            <p:fltVal val="0.000000"/>
                                          </p:val>
                                        </p:tav>
                                        <p:tav tm="100000">
                                          <p:val>
                                            <p:strVal val="#ppt_w"/>
                                          </p:val>
                                        </p:tav>
                                      </p:tavLst>
                                    </p:anim>
                                    <p:anim calcmode="lin" valueType="num">
                                      <p:cBhvr>
                                        <p:cTn id="56" dur="1000" fill="hold"/>
                                        <p:tgtEl>
                                          <p:spTgt spid="48148"/>
                                        </p:tgtEl>
                                        <p:attrNameLst>
                                          <p:attrName>ppt_h</p:attrName>
                                        </p:attrNameLst>
                                      </p:cBhvr>
                                      <p:tavLst>
                                        <p:tav tm="0">
                                          <p:val>
                                            <p:fltVal val="0.000000"/>
                                          </p:val>
                                        </p:tav>
                                        <p:tav tm="100000">
                                          <p:val>
                                            <p:strVal val="#ppt_h"/>
                                          </p:val>
                                        </p:tav>
                                      </p:tavLst>
                                    </p:anim>
                                    <p:anim calcmode="lin" valueType="num">
                                      <p:cBhvr>
                                        <p:cTn id="57" dur="1000" fill="hold"/>
                                        <p:tgtEl>
                                          <p:spTgt spid="48148"/>
                                        </p:tgtEl>
                                        <p:attrNameLst>
                                          <p:attrName>style.rotation</p:attrName>
                                        </p:attrNameLst>
                                      </p:cBhvr>
                                      <p:tavLst>
                                        <p:tav tm="0">
                                          <p:val>
                                            <p:fltVal val="90.000000"/>
                                          </p:val>
                                        </p:tav>
                                        <p:tav tm="100000">
                                          <p:val>
                                            <p:fltVal val="0.000000"/>
                                          </p:val>
                                        </p:tav>
                                      </p:tavLst>
                                    </p:anim>
                                    <p:animEffect transition="in" filter="fade">
                                      <p:cBhvr>
                                        <p:cTn id="58" dur="1000"/>
                                        <p:tgtEl>
                                          <p:spTgt spid="48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p:bldP spid="8"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7937"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167938" name="Rectangle 5"/>
          <p:cNvSpPr/>
          <p:nvPr/>
        </p:nvSpPr>
        <p:spPr>
          <a:xfrm>
            <a:off x="381000" y="836613"/>
            <a:ext cx="8077200" cy="492125"/>
          </a:xfrm>
          <a:prstGeom prst="rect">
            <a:avLst/>
          </a:prstGeom>
          <a:noFill/>
          <a:ln w="9525">
            <a:noFill/>
          </a:ln>
        </p:spPr>
        <p:txBody>
          <a:bodyPr anchor="t" anchorCtr="0">
            <a:spAutoFit/>
          </a:bodyPr>
          <a:p>
            <a:pPr marL="457200" indent="-457200">
              <a:buAutoNum type="arabicPeriod"/>
            </a:pPr>
            <a:r>
              <a:rPr lang="zh-CN" altLang="zh-CN" sz="2600" b="1" dirty="0">
                <a:solidFill>
                  <a:srgbClr val="0000FF"/>
                </a:solidFill>
                <a:latin typeface="Times New Roman" panose="02020603050405020304" pitchFamily="18" charset="0"/>
                <a:ea typeface="宋体" panose="02010600030101010101" pitchFamily="2" charset="-122"/>
              </a:rPr>
              <a:t>车辆路径问题（</a:t>
            </a:r>
            <a:r>
              <a:rPr lang="en-US" altLang="zh-CN" sz="2600" b="1" dirty="0">
                <a:solidFill>
                  <a:srgbClr val="0000FF"/>
                </a:solidFill>
                <a:latin typeface="Times New Roman" panose="02020603050405020304" pitchFamily="18" charset="0"/>
                <a:ea typeface="宋体" panose="02010600030101010101" pitchFamily="2" charset="-122"/>
              </a:rPr>
              <a:t>VRP</a:t>
            </a:r>
            <a:r>
              <a:rPr lang="zh-CN" altLang="zh-CN" sz="2600" b="1" dirty="0">
                <a:solidFill>
                  <a:srgbClr val="0000FF"/>
                </a:solidFill>
                <a:latin typeface="Times New Roman" panose="02020603050405020304" pitchFamily="18" charset="0"/>
                <a:ea typeface="宋体" panose="02010600030101010101" pitchFamily="2" charset="-122"/>
              </a:rPr>
              <a:t>）的模型</a:t>
            </a:r>
            <a:endParaRPr lang="zh-CN" altLang="en-US" sz="2600" b="1" dirty="0">
              <a:solidFill>
                <a:srgbClr val="0000FF"/>
              </a:solidFill>
              <a:latin typeface="Times New Roman" panose="02020603050405020304" pitchFamily="18" charset="0"/>
              <a:ea typeface="Times New Roman" panose="02020603050405020304" pitchFamily="18" charset="0"/>
            </a:endParaRPr>
          </a:p>
        </p:txBody>
      </p:sp>
      <p:sp>
        <p:nvSpPr>
          <p:cNvPr id="167939" name="Rectangle 10"/>
          <p:cNvSpPr>
            <a:spLocks noGrp="1"/>
          </p:cNvSpPr>
          <p:nvPr>
            <p:ph type="title"/>
          </p:nvPr>
        </p:nvSpPr>
        <p:spPr/>
        <p:txBody>
          <a:bodyPr vert="horz" wrap="square" lIns="91440" tIns="45720" rIns="91440" bIns="45720" anchor="b" anchorCtr="0"/>
          <a:p>
            <a:pPr eaLnBrk="1" hangingPunct="1"/>
            <a:r>
              <a:rPr lang="en-US" altLang="zh-CN" sz="3200" b="0" dirty="0">
                <a:latin typeface="Times New Roman" panose="02020603050405020304" pitchFamily="18" charset="0"/>
                <a:ea typeface="黑体" panose="02010609060101010101" pitchFamily="49" charset="-122"/>
              </a:rPr>
              <a:t>6.6.4  </a:t>
            </a:r>
            <a:r>
              <a:rPr lang="zh-CN" altLang="en-US" sz="3200" b="0" dirty="0">
                <a:latin typeface="Times New Roman" panose="02020603050405020304" pitchFamily="18" charset="0"/>
                <a:ea typeface="黑体" panose="02010609060101010101" pitchFamily="49" charset="-122"/>
              </a:rPr>
              <a:t>粒子群优化算法在车辆路径问题中的应用</a:t>
            </a:r>
            <a:endParaRPr lang="zh-CN" altLang="en-US" sz="3200" dirty="0">
              <a:latin typeface="Times New Roman" panose="02020603050405020304" pitchFamily="18" charset="0"/>
            </a:endParaRPr>
          </a:p>
        </p:txBody>
      </p:sp>
      <p:sp>
        <p:nvSpPr>
          <p:cNvPr id="167940" name="Rectangle 8"/>
          <p:cNvSpPr/>
          <p:nvPr/>
        </p:nvSpPr>
        <p:spPr>
          <a:xfrm>
            <a:off x="381000" y="1268413"/>
            <a:ext cx="8458200" cy="5287962"/>
          </a:xfrm>
          <a:prstGeom prst="rect">
            <a:avLst/>
          </a:prstGeom>
          <a:noFill/>
          <a:ln w="9525">
            <a:noFill/>
          </a:ln>
        </p:spPr>
        <p:txBody>
          <a:bodyPr anchor="t" anchorCtr="0">
            <a:spAutoFit/>
          </a:bodyPr>
          <a:p>
            <a:pPr>
              <a:lnSpc>
                <a:spcPct val="140000"/>
              </a:lnSpc>
              <a:spcBef>
                <a:spcPct val="50000"/>
              </a:spcBef>
              <a:buFont typeface="Wingdings" panose="05000000000000000000" pitchFamily="2" charset="2"/>
            </a:pPr>
            <a:r>
              <a:rPr lang="zh-CN" altLang="zh-CN" dirty="0">
                <a:solidFill>
                  <a:schemeClr val="tx1"/>
                </a:solidFill>
                <a:latin typeface="Arial" panose="020B0604020202020204" pitchFamily="34" charset="0"/>
                <a:ea typeface="宋体" panose="02010600030101010101" pitchFamily="2" charset="-122"/>
              </a:rPr>
              <a:t>则车辆路径问题的数学模型如下表示：</a:t>
            </a:r>
            <a:endParaRPr lang="en-US" altLang="zh-CN" dirty="0">
              <a:solidFill>
                <a:schemeClr val="tx1"/>
              </a:solidFill>
              <a:latin typeface="Times New Roman" panose="02020603050405020304" pitchFamily="18" charset="0"/>
              <a:ea typeface="宋体" panose="02010600030101010101" pitchFamily="2" charset="-122"/>
            </a:endParaRPr>
          </a:p>
          <a:p>
            <a:pPr>
              <a:lnSpc>
                <a:spcPct val="140000"/>
              </a:lnSpc>
              <a:spcBef>
                <a:spcPct val="50000"/>
              </a:spcBef>
              <a:buFont typeface="Wingdings" panose="05000000000000000000" pitchFamily="2" charset="2"/>
            </a:pPr>
            <a:r>
              <a:rPr lang="en-US" altLang="zh-CN" sz="2000" dirty="0">
                <a:solidFill>
                  <a:schemeClr val="tx1"/>
                </a:solidFill>
                <a:latin typeface="Times New Roman" panose="02020603050405020304" pitchFamily="18" charset="0"/>
                <a:ea typeface="宋体" panose="02010600030101010101" pitchFamily="2" charset="-122"/>
              </a:rPr>
              <a:t>                                                            (7.17a) </a:t>
            </a:r>
            <a:endParaRPr lang="en-US" altLang="zh-CN" sz="2000" dirty="0">
              <a:solidFill>
                <a:schemeClr val="tx1"/>
              </a:solidFill>
              <a:latin typeface="Times New Roman" panose="02020603050405020304" pitchFamily="18" charset="0"/>
              <a:ea typeface="宋体" panose="02010600030101010101" pitchFamily="2" charset="-122"/>
            </a:endParaRPr>
          </a:p>
          <a:p>
            <a:pPr>
              <a:lnSpc>
                <a:spcPct val="140000"/>
              </a:lnSpc>
              <a:spcBef>
                <a:spcPct val="50000"/>
              </a:spcBef>
              <a:buFont typeface="Wingdings" panose="05000000000000000000" pitchFamily="2" charset="2"/>
            </a:pPr>
            <a:r>
              <a:rPr lang="en-US" altLang="zh-CN" sz="2000" dirty="0">
                <a:solidFill>
                  <a:schemeClr val="tx1"/>
                </a:solidFill>
                <a:latin typeface="Times New Roman" panose="02020603050405020304" pitchFamily="18" charset="0"/>
                <a:ea typeface="宋体" panose="02010600030101010101" pitchFamily="2" charset="-122"/>
              </a:rPr>
              <a:t>                                                            (7.17b)     </a:t>
            </a:r>
            <a:r>
              <a:rPr lang="zh-CN" altLang="zh-CN" sz="2000" dirty="0">
                <a:solidFill>
                  <a:schemeClr val="tx1"/>
                </a:solidFill>
                <a:latin typeface="Arial" panose="020B0604020202020204" pitchFamily="34" charset="0"/>
                <a:ea typeface="宋体" panose="02010600030101010101" pitchFamily="2" charset="-122"/>
              </a:rPr>
              <a:t> 每辆车的能力约束</a:t>
            </a:r>
            <a:endParaRPr lang="en-US" altLang="zh-CN" sz="2000" dirty="0">
              <a:solidFill>
                <a:schemeClr val="tx1"/>
              </a:solidFill>
              <a:latin typeface="Times New Roman" panose="02020603050405020304" pitchFamily="18" charset="0"/>
              <a:ea typeface="宋体" panose="02010600030101010101" pitchFamily="2" charset="-122"/>
            </a:endParaRPr>
          </a:p>
          <a:p>
            <a:pPr>
              <a:lnSpc>
                <a:spcPct val="140000"/>
              </a:lnSpc>
              <a:spcBef>
                <a:spcPct val="50000"/>
              </a:spcBef>
              <a:buFont typeface="Wingdings" panose="05000000000000000000" pitchFamily="2" charset="2"/>
            </a:pPr>
            <a:r>
              <a:rPr lang="en-US" altLang="zh-CN" sz="2000" dirty="0">
                <a:solidFill>
                  <a:schemeClr val="tx1"/>
                </a:solidFill>
                <a:latin typeface="Times New Roman" panose="02020603050405020304" pitchFamily="18" charset="0"/>
                <a:ea typeface="宋体" panose="02010600030101010101" pitchFamily="2" charset="-122"/>
              </a:rPr>
              <a:t>                                                            (7.17c)      </a:t>
            </a:r>
            <a:r>
              <a:rPr lang="zh-CN" altLang="zh-CN" sz="2000" dirty="0">
                <a:solidFill>
                  <a:schemeClr val="tx1"/>
                </a:solidFill>
                <a:latin typeface="Arial" panose="020B0604020202020204" pitchFamily="34" charset="0"/>
                <a:ea typeface="宋体" panose="02010600030101010101" pitchFamily="2" charset="-122"/>
              </a:rPr>
              <a:t>保证每个客户都被服务</a:t>
            </a:r>
            <a:endParaRPr lang="en-US" altLang="zh-CN" sz="2000" dirty="0">
              <a:solidFill>
                <a:schemeClr val="tx1"/>
              </a:solidFill>
              <a:latin typeface="Times New Roman" panose="02020603050405020304" pitchFamily="18" charset="0"/>
              <a:ea typeface="宋体" panose="02010600030101010101" pitchFamily="2" charset="-122"/>
            </a:endParaRPr>
          </a:p>
          <a:p>
            <a:pPr>
              <a:lnSpc>
                <a:spcPct val="140000"/>
              </a:lnSpc>
              <a:spcBef>
                <a:spcPct val="50000"/>
              </a:spcBef>
              <a:buFont typeface="Wingdings" panose="05000000000000000000" pitchFamily="2" charset="2"/>
            </a:pPr>
            <a:r>
              <a:rPr lang="en-US" altLang="zh-CN" sz="2000" dirty="0">
                <a:solidFill>
                  <a:schemeClr val="tx1"/>
                </a:solidFill>
                <a:latin typeface="Times New Roman" panose="02020603050405020304" pitchFamily="18" charset="0"/>
                <a:ea typeface="宋体" panose="02010600030101010101" pitchFamily="2" charset="-122"/>
              </a:rPr>
              <a:t>                                                            (7.17d)      </a:t>
            </a:r>
            <a:r>
              <a:rPr lang="zh-CN" altLang="zh-CN" sz="2000" dirty="0">
                <a:solidFill>
                  <a:schemeClr val="tx1"/>
                </a:solidFill>
                <a:latin typeface="Arial" panose="020B0604020202020204" pitchFamily="34" charset="0"/>
                <a:ea typeface="宋体" panose="02010600030101010101" pitchFamily="2" charset="-122"/>
              </a:rPr>
              <a:t>保证客户是仅被一辆车访问</a:t>
            </a:r>
            <a:endParaRPr lang="en-US" altLang="zh-CN" sz="2000" dirty="0">
              <a:solidFill>
                <a:schemeClr val="tx1"/>
              </a:solidFill>
              <a:latin typeface="Times New Roman" panose="02020603050405020304" pitchFamily="18" charset="0"/>
              <a:ea typeface="宋体" panose="02010600030101010101" pitchFamily="2" charset="-122"/>
            </a:endParaRPr>
          </a:p>
          <a:p>
            <a:pPr>
              <a:lnSpc>
                <a:spcPct val="140000"/>
              </a:lnSpc>
              <a:spcBef>
                <a:spcPct val="50000"/>
              </a:spcBef>
              <a:buFont typeface="Wingdings" panose="05000000000000000000" pitchFamily="2" charset="2"/>
            </a:pPr>
            <a:r>
              <a:rPr lang="en-US" altLang="zh-CN" sz="2000" dirty="0">
                <a:solidFill>
                  <a:schemeClr val="tx1"/>
                </a:solidFill>
                <a:latin typeface="Times New Roman" panose="02020603050405020304" pitchFamily="18" charset="0"/>
                <a:ea typeface="宋体" panose="02010600030101010101" pitchFamily="2" charset="-122"/>
              </a:rPr>
              <a:t>                                                            (7.17e)      </a:t>
            </a:r>
            <a:r>
              <a:rPr lang="zh-CN" altLang="zh-CN" sz="2000" dirty="0">
                <a:solidFill>
                  <a:schemeClr val="tx1"/>
                </a:solidFill>
                <a:latin typeface="Arial" panose="020B0604020202020204" pitchFamily="34" charset="0"/>
                <a:ea typeface="宋体" panose="02010600030101010101" pitchFamily="2" charset="-122"/>
              </a:rPr>
              <a:t>保证客户是仅被一辆车访问</a:t>
            </a:r>
            <a:endParaRPr lang="en-US" altLang="zh-CN" sz="2000" dirty="0">
              <a:solidFill>
                <a:schemeClr val="tx1"/>
              </a:solidFill>
              <a:latin typeface="Times New Roman" panose="02020603050405020304" pitchFamily="18" charset="0"/>
              <a:ea typeface="宋体" panose="02010600030101010101" pitchFamily="2" charset="-122"/>
            </a:endParaRPr>
          </a:p>
          <a:p>
            <a:pPr>
              <a:lnSpc>
                <a:spcPct val="140000"/>
              </a:lnSpc>
              <a:spcBef>
                <a:spcPct val="50000"/>
              </a:spcBef>
              <a:buFont typeface="Wingdings" panose="05000000000000000000" pitchFamily="2" charset="2"/>
            </a:pPr>
            <a:r>
              <a:rPr lang="en-US" altLang="zh-CN" sz="2000" dirty="0">
                <a:solidFill>
                  <a:schemeClr val="tx1"/>
                </a:solidFill>
                <a:latin typeface="Times New Roman" panose="02020603050405020304" pitchFamily="18" charset="0"/>
                <a:ea typeface="宋体" panose="02010600030101010101" pitchFamily="2" charset="-122"/>
              </a:rPr>
              <a:t>                                                            (7.17f)      </a:t>
            </a:r>
            <a:r>
              <a:rPr lang="zh-CN" altLang="zh-CN" sz="2000" dirty="0">
                <a:solidFill>
                  <a:schemeClr val="tx1"/>
                </a:solidFill>
                <a:latin typeface="Arial" panose="020B0604020202020204" pitchFamily="34" charset="0"/>
                <a:ea typeface="宋体" panose="02010600030101010101" pitchFamily="2" charset="-122"/>
              </a:rPr>
              <a:t>消除子回路</a:t>
            </a:r>
            <a:endParaRPr lang="en-US" altLang="zh-CN" sz="2000" dirty="0">
              <a:solidFill>
                <a:schemeClr val="tx1"/>
              </a:solidFill>
              <a:latin typeface="Times New Roman" panose="02020603050405020304" pitchFamily="18" charset="0"/>
              <a:ea typeface="宋体" panose="02010600030101010101" pitchFamily="2" charset="-122"/>
            </a:endParaRPr>
          </a:p>
          <a:p>
            <a:pPr>
              <a:lnSpc>
                <a:spcPct val="140000"/>
              </a:lnSpc>
              <a:spcBef>
                <a:spcPct val="50000"/>
              </a:spcBef>
              <a:buFont typeface="Wingdings" panose="05000000000000000000" pitchFamily="2" charset="2"/>
            </a:pPr>
            <a:r>
              <a:rPr lang="en-US" altLang="zh-CN" sz="2000" dirty="0">
                <a:solidFill>
                  <a:schemeClr val="tx1"/>
                </a:solidFill>
                <a:latin typeface="Times New Roman" panose="02020603050405020304" pitchFamily="18" charset="0"/>
                <a:ea typeface="宋体" panose="02010600030101010101" pitchFamily="2" charset="-122"/>
              </a:rPr>
              <a:t>                                                            (7.17g)      </a:t>
            </a:r>
            <a:r>
              <a:rPr lang="zh-CN" altLang="zh-CN" sz="2000" dirty="0">
                <a:solidFill>
                  <a:schemeClr val="tx1"/>
                </a:solidFill>
                <a:latin typeface="Arial" panose="020B0604020202020204" pitchFamily="34" charset="0"/>
                <a:ea typeface="宋体" panose="02010600030101010101" pitchFamily="2" charset="-122"/>
              </a:rPr>
              <a:t>表示变量的取值范围</a:t>
            </a:r>
            <a:endParaRPr lang="en-US" altLang="zh-CN" sz="2000" dirty="0">
              <a:solidFill>
                <a:schemeClr val="tx1"/>
              </a:solidFill>
              <a:latin typeface="Times New Roman" panose="02020603050405020304" pitchFamily="18" charset="0"/>
              <a:ea typeface="宋体" panose="02010600030101010101" pitchFamily="2" charset="-122"/>
            </a:endParaRPr>
          </a:p>
          <a:p>
            <a:pPr>
              <a:lnSpc>
                <a:spcPct val="140000"/>
              </a:lnSpc>
              <a:spcBef>
                <a:spcPct val="50000"/>
              </a:spcBef>
              <a:buFont typeface="Wingdings" panose="05000000000000000000" pitchFamily="2" charset="2"/>
            </a:pPr>
            <a:r>
              <a:rPr lang="en-US" altLang="zh-CN" sz="2000" dirty="0">
                <a:solidFill>
                  <a:schemeClr val="tx1"/>
                </a:solidFill>
                <a:latin typeface="Times New Roman" panose="02020603050405020304" pitchFamily="18" charset="0"/>
                <a:ea typeface="宋体" panose="02010600030101010101" pitchFamily="2" charset="-122"/>
              </a:rPr>
              <a:t>                                                            (7.17h)      </a:t>
            </a:r>
            <a:r>
              <a:rPr lang="zh-CN" altLang="zh-CN" sz="2000" dirty="0">
                <a:solidFill>
                  <a:schemeClr val="tx1"/>
                </a:solidFill>
                <a:latin typeface="Arial" panose="020B0604020202020204" pitchFamily="34" charset="0"/>
                <a:ea typeface="宋体" panose="02010600030101010101" pitchFamily="2" charset="-122"/>
              </a:rPr>
              <a:t>表示变量的取值范围</a:t>
            </a:r>
            <a:endParaRPr lang="en-US" altLang="zh-CN" sz="2000" dirty="0">
              <a:solidFill>
                <a:schemeClr val="tx1"/>
              </a:solidFill>
              <a:latin typeface="Times New Roman" panose="02020603050405020304" pitchFamily="18" charset="0"/>
              <a:ea typeface="Times New Roman" panose="02020603050405020304" pitchFamily="18" charset="0"/>
            </a:endParaRPr>
          </a:p>
        </p:txBody>
      </p:sp>
      <p:sp>
        <p:nvSpPr>
          <p:cNvPr id="167941" name="Rectangle 7"/>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67942" name="Rectangle 2"/>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67943" name="Rectangle 4"/>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67944" name="Rectangle 6"/>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67945" name="Rectangle 8"/>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67946" name="Rectangle 15"/>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67947" name="Rectangle 17"/>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67948" name="Rectangle 19"/>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67949" name="Rectangle 19"/>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graphicFrame>
        <p:nvGraphicFramePr>
          <p:cNvPr id="167950" name="对象 33798"/>
          <p:cNvGraphicFramePr>
            <a:graphicFrameLocks noChangeAspect="1"/>
          </p:cNvGraphicFramePr>
          <p:nvPr/>
        </p:nvGraphicFramePr>
        <p:xfrm>
          <a:off x="1258888" y="1844675"/>
          <a:ext cx="1873250" cy="728663"/>
        </p:xfrm>
        <a:graphic>
          <a:graphicData uri="http://schemas.openxmlformats.org/presentationml/2006/ole">
            <mc:AlternateContent xmlns:mc="http://schemas.openxmlformats.org/markup-compatibility/2006">
              <mc:Choice xmlns:v="urn:schemas-microsoft-com:vml" Requires="v">
                <p:oleObj spid="_x0000_s3211" name="" r:id="rId1" imgW="977900" imgH="381000" progId="Equation.DSMT4">
                  <p:embed/>
                </p:oleObj>
              </mc:Choice>
              <mc:Fallback>
                <p:oleObj name="" r:id="rId1" imgW="977900" imgH="381000" progId="Equation.DSMT4">
                  <p:embed/>
                  <p:pic>
                    <p:nvPicPr>
                      <p:cNvPr id="0" name="图片 3210"/>
                      <p:cNvPicPr/>
                      <p:nvPr/>
                    </p:nvPicPr>
                    <p:blipFill>
                      <a:blip r:embed="rId2"/>
                      <a:stretch>
                        <a:fillRect/>
                      </a:stretch>
                    </p:blipFill>
                    <p:spPr>
                      <a:xfrm>
                        <a:off x="1258888" y="1844675"/>
                        <a:ext cx="1873250" cy="728663"/>
                      </a:xfrm>
                      <a:prstGeom prst="rect">
                        <a:avLst/>
                      </a:prstGeom>
                      <a:noFill/>
                      <a:ln w="38100">
                        <a:noFill/>
                        <a:miter/>
                      </a:ln>
                    </p:spPr>
                  </p:pic>
                </p:oleObj>
              </mc:Fallback>
            </mc:AlternateContent>
          </a:graphicData>
        </a:graphic>
      </p:graphicFrame>
      <p:sp>
        <p:nvSpPr>
          <p:cNvPr id="167951" name="Rectangle 21"/>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graphicFrame>
        <p:nvGraphicFramePr>
          <p:cNvPr id="167952" name="对象 33800"/>
          <p:cNvGraphicFramePr>
            <a:graphicFrameLocks noChangeAspect="1"/>
          </p:cNvGraphicFramePr>
          <p:nvPr/>
        </p:nvGraphicFramePr>
        <p:xfrm>
          <a:off x="1258888" y="2349500"/>
          <a:ext cx="1728787" cy="671513"/>
        </p:xfrm>
        <a:graphic>
          <a:graphicData uri="http://schemas.openxmlformats.org/presentationml/2006/ole">
            <mc:AlternateContent xmlns:mc="http://schemas.openxmlformats.org/markup-compatibility/2006">
              <mc:Choice xmlns:v="urn:schemas-microsoft-com:vml" Requires="v">
                <p:oleObj spid="_x0000_s3208" name="" r:id="rId3" imgW="965200" imgH="368300" progId="Equation.DSMT4">
                  <p:embed/>
                </p:oleObj>
              </mc:Choice>
              <mc:Fallback>
                <p:oleObj name="" r:id="rId3" imgW="965200" imgH="368300" progId="Equation.DSMT4">
                  <p:embed/>
                  <p:pic>
                    <p:nvPicPr>
                      <p:cNvPr id="0" name="图片 3207"/>
                      <p:cNvPicPr/>
                      <p:nvPr/>
                    </p:nvPicPr>
                    <p:blipFill>
                      <a:blip r:embed="rId4"/>
                      <a:stretch>
                        <a:fillRect/>
                      </a:stretch>
                    </p:blipFill>
                    <p:spPr>
                      <a:xfrm>
                        <a:off x="1258888" y="2349500"/>
                        <a:ext cx="1728787" cy="671513"/>
                      </a:xfrm>
                      <a:prstGeom prst="rect">
                        <a:avLst/>
                      </a:prstGeom>
                      <a:noFill/>
                      <a:ln w="38100">
                        <a:noFill/>
                        <a:miter/>
                      </a:ln>
                    </p:spPr>
                  </p:pic>
                </p:oleObj>
              </mc:Fallback>
            </mc:AlternateContent>
          </a:graphicData>
        </a:graphic>
      </p:graphicFrame>
      <p:sp>
        <p:nvSpPr>
          <p:cNvPr id="167953" name="Rectangle 25"/>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graphicFrame>
        <p:nvGraphicFramePr>
          <p:cNvPr id="167954" name="对象 33802"/>
          <p:cNvGraphicFramePr>
            <a:graphicFrameLocks noChangeAspect="1"/>
          </p:cNvGraphicFramePr>
          <p:nvPr/>
        </p:nvGraphicFramePr>
        <p:xfrm>
          <a:off x="1258888" y="2924175"/>
          <a:ext cx="1717675" cy="693738"/>
        </p:xfrm>
        <a:graphic>
          <a:graphicData uri="http://schemas.openxmlformats.org/presentationml/2006/ole">
            <mc:AlternateContent xmlns:mc="http://schemas.openxmlformats.org/markup-compatibility/2006">
              <mc:Choice xmlns:v="urn:schemas-microsoft-com:vml" Requires="v">
                <p:oleObj spid="_x0000_s3212" name="" r:id="rId5" imgW="927100" imgH="368300" progId="Equation.DSMT4">
                  <p:embed/>
                </p:oleObj>
              </mc:Choice>
              <mc:Fallback>
                <p:oleObj name="" r:id="rId5" imgW="927100" imgH="368300" progId="Equation.DSMT4">
                  <p:embed/>
                  <p:pic>
                    <p:nvPicPr>
                      <p:cNvPr id="0" name="图片 3211"/>
                      <p:cNvPicPr/>
                      <p:nvPr/>
                    </p:nvPicPr>
                    <p:blipFill>
                      <a:blip r:embed="rId6"/>
                      <a:stretch>
                        <a:fillRect/>
                      </a:stretch>
                    </p:blipFill>
                    <p:spPr>
                      <a:xfrm>
                        <a:off x="1258888" y="2924175"/>
                        <a:ext cx="1717675" cy="693738"/>
                      </a:xfrm>
                      <a:prstGeom prst="rect">
                        <a:avLst/>
                      </a:prstGeom>
                      <a:noFill/>
                      <a:ln w="38100">
                        <a:noFill/>
                        <a:miter/>
                      </a:ln>
                    </p:spPr>
                  </p:pic>
                </p:oleObj>
              </mc:Fallback>
            </mc:AlternateContent>
          </a:graphicData>
        </a:graphic>
      </p:graphicFrame>
      <p:sp>
        <p:nvSpPr>
          <p:cNvPr id="167955" name="Rectangle 27"/>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graphicFrame>
        <p:nvGraphicFramePr>
          <p:cNvPr id="167956" name="对象 33804"/>
          <p:cNvGraphicFramePr>
            <a:graphicFrameLocks noChangeAspect="1"/>
          </p:cNvGraphicFramePr>
          <p:nvPr/>
        </p:nvGraphicFramePr>
        <p:xfrm>
          <a:off x="1258888" y="3573463"/>
          <a:ext cx="1947862" cy="719137"/>
        </p:xfrm>
        <a:graphic>
          <a:graphicData uri="http://schemas.openxmlformats.org/presentationml/2006/ole">
            <mc:AlternateContent xmlns:mc="http://schemas.openxmlformats.org/markup-compatibility/2006">
              <mc:Choice xmlns:v="urn:schemas-microsoft-com:vml" Requires="v">
                <p:oleObj spid="_x0000_s3209" name="" r:id="rId7" imgW="1016000" imgH="368300" progId="Equation.DSMT4">
                  <p:embed/>
                </p:oleObj>
              </mc:Choice>
              <mc:Fallback>
                <p:oleObj name="" r:id="rId7" imgW="1016000" imgH="368300" progId="Equation.DSMT4">
                  <p:embed/>
                  <p:pic>
                    <p:nvPicPr>
                      <p:cNvPr id="0" name="图片 3208"/>
                      <p:cNvPicPr/>
                      <p:nvPr/>
                    </p:nvPicPr>
                    <p:blipFill>
                      <a:blip r:embed="rId8"/>
                      <a:stretch>
                        <a:fillRect/>
                      </a:stretch>
                    </p:blipFill>
                    <p:spPr>
                      <a:xfrm>
                        <a:off x="1258888" y="3573463"/>
                        <a:ext cx="1947862" cy="719137"/>
                      </a:xfrm>
                      <a:prstGeom prst="rect">
                        <a:avLst/>
                      </a:prstGeom>
                      <a:noFill/>
                      <a:ln w="38100">
                        <a:noFill/>
                        <a:miter/>
                      </a:ln>
                    </p:spPr>
                  </p:pic>
                </p:oleObj>
              </mc:Fallback>
            </mc:AlternateContent>
          </a:graphicData>
        </a:graphic>
      </p:graphicFrame>
      <p:sp>
        <p:nvSpPr>
          <p:cNvPr id="167957" name="Rectangle 33"/>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graphicFrame>
        <p:nvGraphicFramePr>
          <p:cNvPr id="167958" name="对象 33806"/>
          <p:cNvGraphicFramePr>
            <a:graphicFrameLocks noChangeAspect="1"/>
          </p:cNvGraphicFramePr>
          <p:nvPr/>
        </p:nvGraphicFramePr>
        <p:xfrm>
          <a:off x="1258888" y="4221163"/>
          <a:ext cx="1905000" cy="720725"/>
        </p:xfrm>
        <a:graphic>
          <a:graphicData uri="http://schemas.openxmlformats.org/presentationml/2006/ole">
            <mc:AlternateContent xmlns:mc="http://schemas.openxmlformats.org/markup-compatibility/2006">
              <mc:Choice xmlns:v="urn:schemas-microsoft-com:vml" Requires="v">
                <p:oleObj spid="_x0000_s3205" name="" r:id="rId9" imgW="1002665" imgH="381000" progId="Equation.DSMT4">
                  <p:embed/>
                </p:oleObj>
              </mc:Choice>
              <mc:Fallback>
                <p:oleObj name="" r:id="rId9" imgW="1002665" imgH="381000" progId="Equation.DSMT4">
                  <p:embed/>
                  <p:pic>
                    <p:nvPicPr>
                      <p:cNvPr id="0" name="图片 3204"/>
                      <p:cNvPicPr/>
                      <p:nvPr/>
                    </p:nvPicPr>
                    <p:blipFill>
                      <a:blip r:embed="rId10"/>
                      <a:stretch>
                        <a:fillRect/>
                      </a:stretch>
                    </p:blipFill>
                    <p:spPr>
                      <a:xfrm>
                        <a:off x="1258888" y="4221163"/>
                        <a:ext cx="1905000" cy="720725"/>
                      </a:xfrm>
                      <a:prstGeom prst="rect">
                        <a:avLst/>
                      </a:prstGeom>
                      <a:noFill/>
                      <a:ln w="38100">
                        <a:noFill/>
                        <a:miter/>
                      </a:ln>
                    </p:spPr>
                  </p:pic>
                </p:oleObj>
              </mc:Fallback>
            </mc:AlternateContent>
          </a:graphicData>
        </a:graphic>
      </p:graphicFrame>
      <p:sp>
        <p:nvSpPr>
          <p:cNvPr id="167959" name="Rectangle 35"/>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graphicFrame>
        <p:nvGraphicFramePr>
          <p:cNvPr id="167960" name="对象 33808"/>
          <p:cNvGraphicFramePr>
            <a:graphicFrameLocks noChangeAspect="1"/>
          </p:cNvGraphicFramePr>
          <p:nvPr/>
        </p:nvGraphicFramePr>
        <p:xfrm>
          <a:off x="884238" y="4941888"/>
          <a:ext cx="3255962" cy="503237"/>
        </p:xfrm>
        <a:graphic>
          <a:graphicData uri="http://schemas.openxmlformats.org/presentationml/2006/ole">
            <mc:AlternateContent xmlns:mc="http://schemas.openxmlformats.org/markup-compatibility/2006">
              <mc:Choice xmlns:v="urn:schemas-microsoft-com:vml" Requires="v">
                <p:oleObj spid="_x0000_s3206" name="" r:id="rId11" imgW="1968500" imgH="304800" progId="Equation.DSMT4">
                  <p:embed/>
                </p:oleObj>
              </mc:Choice>
              <mc:Fallback>
                <p:oleObj name="" r:id="rId11" imgW="1968500" imgH="304800" progId="Equation.DSMT4">
                  <p:embed/>
                  <p:pic>
                    <p:nvPicPr>
                      <p:cNvPr id="0" name="图片 3205"/>
                      <p:cNvPicPr/>
                      <p:nvPr/>
                    </p:nvPicPr>
                    <p:blipFill>
                      <a:blip r:embed="rId12"/>
                      <a:stretch>
                        <a:fillRect/>
                      </a:stretch>
                    </p:blipFill>
                    <p:spPr>
                      <a:xfrm>
                        <a:off x="884238" y="4941888"/>
                        <a:ext cx="3255962" cy="503237"/>
                      </a:xfrm>
                      <a:prstGeom prst="rect">
                        <a:avLst/>
                      </a:prstGeom>
                      <a:noFill/>
                      <a:ln w="38100">
                        <a:noFill/>
                        <a:miter/>
                      </a:ln>
                    </p:spPr>
                  </p:pic>
                </p:oleObj>
              </mc:Fallback>
            </mc:AlternateContent>
          </a:graphicData>
        </a:graphic>
      </p:graphicFrame>
      <p:sp>
        <p:nvSpPr>
          <p:cNvPr id="167961" name="Rectangle 37"/>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graphicFrame>
        <p:nvGraphicFramePr>
          <p:cNvPr id="167962" name="对象 33810"/>
          <p:cNvGraphicFramePr>
            <a:graphicFrameLocks noChangeAspect="1"/>
          </p:cNvGraphicFramePr>
          <p:nvPr/>
        </p:nvGraphicFramePr>
        <p:xfrm>
          <a:off x="1258888" y="5470525"/>
          <a:ext cx="2520950" cy="406400"/>
        </p:xfrm>
        <a:graphic>
          <a:graphicData uri="http://schemas.openxmlformats.org/presentationml/2006/ole">
            <mc:AlternateContent xmlns:mc="http://schemas.openxmlformats.org/markup-compatibility/2006">
              <mc:Choice xmlns:v="urn:schemas-microsoft-com:vml" Requires="v">
                <p:oleObj spid="_x0000_s3207" name="" r:id="rId13" imgW="1231265" imgH="203200" progId="Equation.DSMT4">
                  <p:embed/>
                </p:oleObj>
              </mc:Choice>
              <mc:Fallback>
                <p:oleObj name="" r:id="rId13" imgW="1231265" imgH="203200" progId="Equation.DSMT4">
                  <p:embed/>
                  <p:pic>
                    <p:nvPicPr>
                      <p:cNvPr id="0" name="图片 3206"/>
                      <p:cNvPicPr/>
                      <p:nvPr/>
                    </p:nvPicPr>
                    <p:blipFill>
                      <a:blip r:embed="rId14"/>
                      <a:stretch>
                        <a:fillRect/>
                      </a:stretch>
                    </p:blipFill>
                    <p:spPr>
                      <a:xfrm>
                        <a:off x="1258888" y="5470525"/>
                        <a:ext cx="2520950" cy="406400"/>
                      </a:xfrm>
                      <a:prstGeom prst="rect">
                        <a:avLst/>
                      </a:prstGeom>
                      <a:noFill/>
                      <a:ln w="38100">
                        <a:noFill/>
                        <a:miter/>
                      </a:ln>
                    </p:spPr>
                  </p:pic>
                </p:oleObj>
              </mc:Fallback>
            </mc:AlternateContent>
          </a:graphicData>
        </a:graphic>
      </p:graphicFrame>
      <p:sp>
        <p:nvSpPr>
          <p:cNvPr id="167963" name="Rectangle 39"/>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graphicFrame>
        <p:nvGraphicFramePr>
          <p:cNvPr id="167964" name="对象 33812"/>
          <p:cNvGraphicFramePr>
            <a:graphicFrameLocks noChangeAspect="1"/>
          </p:cNvGraphicFramePr>
          <p:nvPr/>
        </p:nvGraphicFramePr>
        <p:xfrm>
          <a:off x="1331913" y="6092825"/>
          <a:ext cx="2087562" cy="360363"/>
        </p:xfrm>
        <a:graphic>
          <a:graphicData uri="http://schemas.openxmlformats.org/presentationml/2006/ole">
            <mc:AlternateContent xmlns:mc="http://schemas.openxmlformats.org/markup-compatibility/2006">
              <mc:Choice xmlns:v="urn:schemas-microsoft-com:vml" Requires="v">
                <p:oleObj spid="_x0000_s3210" name="" r:id="rId15" imgW="1104900" imgH="190500" progId="Equation.DSMT4">
                  <p:embed/>
                </p:oleObj>
              </mc:Choice>
              <mc:Fallback>
                <p:oleObj name="" r:id="rId15" imgW="1104900" imgH="190500" progId="Equation.DSMT4">
                  <p:embed/>
                  <p:pic>
                    <p:nvPicPr>
                      <p:cNvPr id="0" name="图片 3209"/>
                      <p:cNvPicPr/>
                      <p:nvPr/>
                    </p:nvPicPr>
                    <p:blipFill>
                      <a:blip r:embed="rId16"/>
                      <a:stretch>
                        <a:fillRect/>
                      </a:stretch>
                    </p:blipFill>
                    <p:spPr>
                      <a:xfrm>
                        <a:off x="1331913" y="6092825"/>
                        <a:ext cx="2087562" cy="360363"/>
                      </a:xfrm>
                      <a:prstGeom prst="rect">
                        <a:avLst/>
                      </a:prstGeom>
                      <a:noFill/>
                      <a:ln w="38100">
                        <a:noFill/>
                        <a:miter/>
                      </a:ln>
                    </p:spPr>
                  </p:pic>
                </p:oleObj>
              </mc:Fallback>
            </mc:AlternateContent>
          </a:graphicData>
        </a:graphic>
      </p:graphicFrame>
    </p:spTree>
  </p:cSld>
  <p:clrMapOvr>
    <a:masterClrMapping/>
  </p:clrMapOvr>
  <p:transition>
    <p:random/>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8961"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168962" name="Rectangle 4"/>
          <p:cNvSpPr>
            <a:spLocks noGrp="1"/>
          </p:cNvSpPr>
          <p:nvPr>
            <p:ph type="title"/>
          </p:nvPr>
        </p:nvSpPr>
        <p:spPr>
          <a:xfrm>
            <a:off x="0" y="0"/>
            <a:ext cx="9144000" cy="836613"/>
          </a:xfrm>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49" charset="-122"/>
              </a:rPr>
              <a:t> 6</a:t>
            </a:r>
            <a:r>
              <a:rPr lang="en-US" altLang="zh-CN" sz="3200" b="0" dirty="0">
                <a:latin typeface="Times New Roman" panose="02020603050405020304" pitchFamily="18" charset="0"/>
                <a:ea typeface="黑体" panose="02010609060101010101" pitchFamily="49" charset="-122"/>
              </a:rPr>
              <a:t>.6.4 </a:t>
            </a:r>
            <a:r>
              <a:rPr lang="zh-CN" altLang="en-US" sz="3200" b="0" dirty="0">
                <a:latin typeface="Times New Roman" panose="02020603050405020304" pitchFamily="18" charset="0"/>
                <a:ea typeface="黑体" panose="02010609060101010101" pitchFamily="49" charset="-122"/>
              </a:rPr>
              <a:t>粒子群优化算法在车辆路径问题中的应用</a:t>
            </a:r>
            <a:endParaRPr lang="zh-CN" altLang="en-US" sz="3200" dirty="0">
              <a:latin typeface="Times New Roman" panose="02020603050405020304" pitchFamily="18" charset="0"/>
            </a:endParaRPr>
          </a:p>
        </p:txBody>
      </p:sp>
      <p:sp>
        <p:nvSpPr>
          <p:cNvPr id="168963" name="Rectangle 5"/>
          <p:cNvSpPr/>
          <p:nvPr/>
        </p:nvSpPr>
        <p:spPr>
          <a:xfrm>
            <a:off x="357188" y="1143000"/>
            <a:ext cx="8077200" cy="492125"/>
          </a:xfrm>
          <a:prstGeom prst="rect">
            <a:avLst/>
          </a:prstGeom>
          <a:noFill/>
          <a:ln w="9525">
            <a:noFill/>
          </a:ln>
        </p:spPr>
        <p:txBody>
          <a:bodyPr anchor="t" anchorCtr="0">
            <a:spAutoFit/>
          </a:bodyPr>
          <a:p>
            <a:pPr>
              <a:buFont typeface="Wingdings" panose="05000000000000000000" pitchFamily="2" charset="2"/>
            </a:pPr>
            <a:r>
              <a:rPr lang="en-US" altLang="zh-CN" sz="2600" b="1" dirty="0">
                <a:solidFill>
                  <a:srgbClr val="0000FF"/>
                </a:solidFill>
                <a:latin typeface="Times New Roman" panose="02020603050405020304" pitchFamily="18" charset="0"/>
                <a:ea typeface="宋体" panose="02010600030101010101" pitchFamily="2" charset="-122"/>
              </a:rPr>
              <a:t>2. </a:t>
            </a:r>
            <a:r>
              <a:rPr lang="zh-CN" altLang="en-US" sz="2600" b="1" dirty="0">
                <a:solidFill>
                  <a:srgbClr val="0000FF"/>
                </a:solidFill>
                <a:latin typeface="Times New Roman" panose="02020603050405020304" pitchFamily="18" charset="0"/>
                <a:ea typeface="宋体" panose="02010600030101010101" pitchFamily="2" charset="-122"/>
              </a:rPr>
              <a:t>编码与初始种群</a:t>
            </a:r>
            <a:endParaRPr lang="zh-CN" altLang="en-US" sz="2600" b="1" dirty="0">
              <a:solidFill>
                <a:srgbClr val="0000FF"/>
              </a:solidFill>
              <a:latin typeface="Times New Roman" panose="02020603050405020304" pitchFamily="18" charset="0"/>
              <a:ea typeface="Times New Roman" panose="02020603050405020304" pitchFamily="18" charset="0"/>
            </a:endParaRPr>
          </a:p>
        </p:txBody>
      </p:sp>
      <p:sp>
        <p:nvSpPr>
          <p:cNvPr id="168964" name="Rectangle 8"/>
          <p:cNvSpPr/>
          <p:nvPr/>
        </p:nvSpPr>
        <p:spPr>
          <a:xfrm>
            <a:off x="357188" y="1785938"/>
            <a:ext cx="8458200" cy="3503612"/>
          </a:xfrm>
          <a:prstGeom prst="rect">
            <a:avLst/>
          </a:prstGeom>
          <a:noFill/>
          <a:ln w="9525">
            <a:noFill/>
          </a:ln>
        </p:spPr>
        <p:txBody>
          <a:bodyPr anchor="t" anchorCtr="0">
            <a:spAutoFit/>
          </a:bodyPr>
          <a:p>
            <a:pPr>
              <a:lnSpc>
                <a:spcPct val="140000"/>
              </a:lnSpc>
              <a:spcBef>
                <a:spcPct val="50000"/>
              </a:spcBef>
              <a:buFont typeface="Wingdings" panose="05000000000000000000" pitchFamily="2" charset="2"/>
              <a:buBlip>
                <a:blip r:embed="rId1"/>
              </a:buBlip>
            </a:pPr>
            <a:r>
              <a:rPr lang="zh-CN" altLang="en-US" dirty="0">
                <a:solidFill>
                  <a:schemeClr val="tx1"/>
                </a:solidFill>
                <a:latin typeface="Times New Roman" panose="02020603050405020304" pitchFamily="18" charset="0"/>
                <a:ea typeface="宋体" panose="02010600030101010101" pitchFamily="2" charset="-122"/>
              </a:rPr>
              <a:t>  </a:t>
            </a:r>
            <a:r>
              <a:rPr lang="zh-CN" altLang="zh-CN" dirty="0">
                <a:solidFill>
                  <a:schemeClr val="tx1"/>
                </a:solidFill>
                <a:latin typeface="Times New Roman" panose="02020603050405020304" pitchFamily="18" charset="0"/>
                <a:ea typeface="宋体" panose="02010600030101010101" pitchFamily="2" charset="-122"/>
              </a:rPr>
              <a:t>对这类组合优化问题，编码方式、初始解的设置对问题的求解都有很大的影响。</a:t>
            </a:r>
            <a:endParaRPr lang="en-US" altLang="zh-CN" dirty="0">
              <a:solidFill>
                <a:schemeClr val="tx1"/>
              </a:solidFill>
              <a:latin typeface="Times New Roman" panose="02020603050405020304" pitchFamily="18" charset="0"/>
              <a:ea typeface="宋体" panose="02010600030101010101" pitchFamily="2" charset="-122"/>
            </a:endParaRPr>
          </a:p>
          <a:p>
            <a:pPr>
              <a:lnSpc>
                <a:spcPct val="140000"/>
              </a:lnSpc>
              <a:spcBef>
                <a:spcPct val="50000"/>
              </a:spcBef>
              <a:buFont typeface="Wingdings" panose="05000000000000000000" pitchFamily="2" charset="2"/>
              <a:buBlip>
                <a:blip r:embed="rId1"/>
              </a:buBlip>
            </a:pPr>
            <a:r>
              <a:rPr lang="zh-CN" altLang="zh-CN" dirty="0">
                <a:solidFill>
                  <a:schemeClr val="tx1"/>
                </a:solidFill>
                <a:latin typeface="Times New Roman" panose="02020603050405020304" pitchFamily="18" charset="0"/>
                <a:ea typeface="宋体" panose="02010600030101010101" pitchFamily="2" charset="-122"/>
              </a:rPr>
              <a:t>采用常用的自然数编码方式。</a:t>
            </a:r>
            <a:endParaRPr lang="en-US" altLang="zh-CN" dirty="0">
              <a:solidFill>
                <a:schemeClr val="tx1"/>
              </a:solidFill>
              <a:latin typeface="Times New Roman" panose="02020603050405020304" pitchFamily="18" charset="0"/>
              <a:ea typeface="宋体" panose="02010600030101010101" pitchFamily="2" charset="-122"/>
            </a:endParaRPr>
          </a:p>
          <a:p>
            <a:pPr>
              <a:lnSpc>
                <a:spcPct val="140000"/>
              </a:lnSpc>
              <a:spcBef>
                <a:spcPct val="50000"/>
              </a:spcBef>
              <a:buBlip>
                <a:blip r:embed="rId1"/>
              </a:buBlip>
            </a:pPr>
            <a:r>
              <a:rPr lang="en-US" altLang="zh-CN" dirty="0">
                <a:solidFill>
                  <a:schemeClr val="tx1"/>
                </a:solidFill>
                <a:latin typeface="Times New Roman" panose="02020603050405020304" pitchFamily="18" charset="0"/>
                <a:ea typeface="宋体" panose="02010600030101010101" pitchFamily="2" charset="-122"/>
              </a:rPr>
              <a:t>  </a:t>
            </a:r>
            <a:r>
              <a:rPr lang="zh-CN" altLang="zh-CN" dirty="0">
                <a:solidFill>
                  <a:schemeClr val="tx1"/>
                </a:solidFill>
                <a:latin typeface="Times New Roman" panose="02020603050405020304" pitchFamily="18" charset="0"/>
                <a:ea typeface="宋体" panose="02010600030101010101" pitchFamily="2" charset="-122"/>
              </a:rPr>
              <a:t>对于</a:t>
            </a:r>
            <a:r>
              <a:rPr lang="en-US" altLang="zh-CN" i="1" dirty="0">
                <a:solidFill>
                  <a:schemeClr val="tx1"/>
                </a:solidFill>
                <a:latin typeface="Times New Roman" panose="02020603050405020304" pitchFamily="18" charset="0"/>
                <a:ea typeface="宋体" panose="02010600030101010101" pitchFamily="2" charset="-122"/>
              </a:rPr>
              <a:t>K</a:t>
            </a:r>
            <a:r>
              <a:rPr lang="zh-CN" altLang="zh-CN" dirty="0">
                <a:solidFill>
                  <a:schemeClr val="tx1"/>
                </a:solidFill>
                <a:latin typeface="Times New Roman" panose="02020603050405020304" pitchFamily="18" charset="0"/>
                <a:ea typeface="宋体" panose="02010600030101010101" pitchFamily="2" charset="-122"/>
              </a:rPr>
              <a:t>辆车和</a:t>
            </a:r>
            <a:r>
              <a:rPr lang="en-US" altLang="zh-CN" i="1" dirty="0">
                <a:solidFill>
                  <a:schemeClr val="tx1"/>
                </a:solidFill>
                <a:latin typeface="Times New Roman" panose="02020603050405020304" pitchFamily="18" charset="0"/>
                <a:ea typeface="宋体" panose="02010600030101010101" pitchFamily="2" charset="-122"/>
              </a:rPr>
              <a:t>L</a:t>
            </a:r>
            <a:r>
              <a:rPr lang="zh-CN" altLang="zh-CN" dirty="0">
                <a:solidFill>
                  <a:schemeClr val="tx1"/>
                </a:solidFill>
                <a:latin typeface="Times New Roman" panose="02020603050405020304" pitchFamily="18" charset="0"/>
                <a:ea typeface="宋体" panose="02010600030101010101" pitchFamily="2" charset="-122"/>
              </a:rPr>
              <a:t>个客户的问题，用从</a:t>
            </a:r>
            <a:r>
              <a:rPr lang="en-US" altLang="zh-CN" dirty="0">
                <a:solidFill>
                  <a:schemeClr val="tx1"/>
                </a:solidFill>
                <a:latin typeface="Times New Roman" panose="02020603050405020304" pitchFamily="18" charset="0"/>
                <a:ea typeface="宋体" panose="02010600030101010101" pitchFamily="2" charset="-122"/>
              </a:rPr>
              <a:t>1</a:t>
            </a:r>
            <a:r>
              <a:rPr lang="zh-CN" altLang="zh-CN" dirty="0">
                <a:solidFill>
                  <a:schemeClr val="tx1"/>
                </a:solidFill>
                <a:latin typeface="Times New Roman" panose="02020603050405020304" pitchFamily="18" charset="0"/>
                <a:ea typeface="宋体" panose="02010600030101010101" pitchFamily="2" charset="-122"/>
              </a:rPr>
              <a:t>到</a:t>
            </a:r>
            <a:r>
              <a:rPr lang="en-US" altLang="zh-CN" i="1" dirty="0">
                <a:solidFill>
                  <a:schemeClr val="tx1"/>
                </a:solidFill>
                <a:latin typeface="Times New Roman" panose="02020603050405020304" pitchFamily="18" charset="0"/>
                <a:ea typeface="宋体" panose="02010600030101010101" pitchFamily="2" charset="-122"/>
              </a:rPr>
              <a:t>L</a:t>
            </a:r>
            <a:r>
              <a:rPr lang="zh-CN" altLang="zh-CN" dirty="0">
                <a:solidFill>
                  <a:schemeClr val="tx1"/>
                </a:solidFill>
                <a:latin typeface="Times New Roman" panose="02020603050405020304" pitchFamily="18" charset="0"/>
                <a:ea typeface="宋体" panose="02010600030101010101" pitchFamily="2" charset="-122"/>
              </a:rPr>
              <a:t>的自然数随机排列来产生一组解</a:t>
            </a:r>
            <a:r>
              <a:rPr lang="en-US" altLang="zh-CN" dirty="0">
                <a:solidFill>
                  <a:schemeClr val="tx1"/>
                </a:solidFill>
                <a:latin typeface="Times New Roman" panose="02020603050405020304" pitchFamily="18" charset="0"/>
                <a:ea typeface="宋体" panose="02010600030101010101" pitchFamily="2" charset="-122"/>
              </a:rPr>
              <a:t>                             </a:t>
            </a:r>
            <a:r>
              <a:rPr lang="zh-CN" altLang="zh-CN" dirty="0">
                <a:solidFill>
                  <a:schemeClr val="tx1"/>
                </a:solidFill>
                <a:latin typeface="Times New Roman" panose="02020603050405020304" pitchFamily="18" charset="0"/>
                <a:ea typeface="宋体" panose="02010600030101010101" pitchFamily="2" charset="-122"/>
              </a:rPr>
              <a:t>。然后分别用节约法或者最近插入法构造初始解。</a:t>
            </a:r>
            <a:endParaRPr lang="zh-CN" altLang="en-US" dirty="0">
              <a:solidFill>
                <a:schemeClr val="tx1"/>
              </a:solidFill>
              <a:latin typeface="Times New Roman" panose="02020603050405020304" pitchFamily="18" charset="0"/>
              <a:ea typeface="Times New Roman" panose="02020603050405020304" pitchFamily="18" charset="0"/>
            </a:endParaRPr>
          </a:p>
        </p:txBody>
      </p:sp>
      <p:sp>
        <p:nvSpPr>
          <p:cNvPr id="168965" name="Rectangle 34"/>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graphicFrame>
        <p:nvGraphicFramePr>
          <p:cNvPr id="168966" name="对象 3"/>
          <p:cNvGraphicFramePr>
            <a:graphicFrameLocks noChangeAspect="1"/>
          </p:cNvGraphicFramePr>
          <p:nvPr/>
        </p:nvGraphicFramePr>
        <p:xfrm>
          <a:off x="2286000" y="4286250"/>
          <a:ext cx="2187575" cy="406400"/>
        </p:xfrm>
        <a:graphic>
          <a:graphicData uri="http://schemas.openxmlformats.org/presentationml/2006/ole">
            <mc:AlternateContent xmlns:mc="http://schemas.openxmlformats.org/markup-compatibility/2006">
              <mc:Choice xmlns:v="urn:schemas-microsoft-com:vml" Requires="v">
                <p:oleObj spid="_x0000_s3213" name="" r:id="rId2" imgW="1180465" imgH="215900" progId="Equation.DSMT4">
                  <p:embed/>
                </p:oleObj>
              </mc:Choice>
              <mc:Fallback>
                <p:oleObj name="" r:id="rId2" imgW="1180465" imgH="215900" progId="Equation.DSMT4">
                  <p:embed/>
                  <p:pic>
                    <p:nvPicPr>
                      <p:cNvPr id="0" name="图片 3212"/>
                      <p:cNvPicPr/>
                      <p:nvPr/>
                    </p:nvPicPr>
                    <p:blipFill>
                      <a:blip r:embed="rId3"/>
                      <a:stretch>
                        <a:fillRect/>
                      </a:stretch>
                    </p:blipFill>
                    <p:spPr>
                      <a:xfrm>
                        <a:off x="2286000" y="4286250"/>
                        <a:ext cx="2187575" cy="406400"/>
                      </a:xfrm>
                      <a:prstGeom prst="rect">
                        <a:avLst/>
                      </a:prstGeom>
                      <a:noFill/>
                      <a:ln w="38100">
                        <a:noFill/>
                        <a:miter/>
                      </a:ln>
                    </p:spPr>
                  </p:pic>
                </p:oleObj>
              </mc:Fallback>
            </mc:AlternateContent>
          </a:graphicData>
        </a:graphic>
      </p:graphicFrame>
    </p:spTree>
  </p:cSld>
  <p:clrMapOvr>
    <a:masterClrMapping/>
  </p:clrMapOvr>
  <p:transition>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Rectangle 4"/>
          <p:cNvSpPr/>
          <p:nvPr/>
        </p:nvSpPr>
        <p:spPr>
          <a:xfrm>
            <a:off x="0" y="0"/>
            <a:ext cx="9144000" cy="765175"/>
          </a:xfrm>
          <a:prstGeom prst="rect">
            <a:avLst/>
          </a:prstGeom>
          <a:solidFill>
            <a:srgbClr val="A50021"/>
          </a:solidFill>
          <a:ln w="9525">
            <a:noFill/>
          </a:ln>
        </p:spPr>
        <p:txBody>
          <a:bodyPr anchor="b" anchorCtr="0"/>
          <a:p>
            <a:pPr indent="176530"/>
            <a:r>
              <a:rPr lang="zh-CN" altLang="en-US" sz="3600" dirty="0">
                <a:latin typeface="Times New Roman" panose="02020603050405020304" pitchFamily="18" charset="0"/>
                <a:ea typeface="黑体" panose="02010609060101010101" pitchFamily="49" charset="-122"/>
              </a:rPr>
              <a:t>第</a:t>
            </a:r>
            <a:r>
              <a:rPr lang="en-US" altLang="zh-CN" sz="3600" dirty="0">
                <a:latin typeface="Times New Roman" panose="02020603050405020304" pitchFamily="18" charset="0"/>
                <a:ea typeface="黑体" panose="02010609060101010101" pitchFamily="49" charset="-122"/>
              </a:rPr>
              <a:t>6</a:t>
            </a:r>
            <a:r>
              <a:rPr lang="zh-CN" altLang="en-US" sz="3600" dirty="0">
                <a:latin typeface="Times New Roman" panose="02020603050405020304" pitchFamily="18" charset="0"/>
                <a:ea typeface="黑体" panose="02010609060101010101" pitchFamily="49" charset="-122"/>
              </a:rPr>
              <a:t>章  智能计算及其应用</a:t>
            </a:r>
            <a:endParaRPr lang="zh-CN" altLang="en-US" sz="3600" dirty="0">
              <a:latin typeface="Times New Roman" panose="02020603050405020304" pitchFamily="18" charset="0"/>
              <a:ea typeface="黑体" panose="02010609060101010101" pitchFamily="49" charset="-122"/>
            </a:endParaRPr>
          </a:p>
        </p:txBody>
      </p:sp>
      <p:pic>
        <p:nvPicPr>
          <p:cNvPr id="28674" name="图片 1"/>
          <p:cNvPicPr>
            <a:picLocks noChangeAspect="1"/>
          </p:cNvPicPr>
          <p:nvPr/>
        </p:nvPicPr>
        <p:blipFill>
          <a:blip r:embed="rId1"/>
          <a:stretch>
            <a:fillRect/>
          </a:stretch>
        </p:blipFill>
        <p:spPr>
          <a:xfrm>
            <a:off x="700088" y="1528763"/>
            <a:ext cx="7743825" cy="3513137"/>
          </a:xfrm>
          <a:prstGeom prst="rect">
            <a:avLst/>
          </a:prstGeom>
          <a:noFill/>
          <a:ln w="9525">
            <a:noFill/>
          </a:ln>
        </p:spPr>
      </p:pic>
    </p:spTree>
  </p:cSld>
  <p:clrMapOvr>
    <a:masterClrMapping/>
  </p:clrMapOvr>
  <p:transition>
    <p:random/>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9985" name="内容占位符 2"/>
          <p:cNvSpPr>
            <a:spLocks noGrp="1"/>
          </p:cNvSpPr>
          <p:nvPr>
            <p:ph idx="1"/>
          </p:nvPr>
        </p:nvSpPr>
        <p:spPr/>
        <p:txBody>
          <a:bodyPr vert="horz" wrap="square" lIns="91440" tIns="45720" rIns="91440" bIns="45720" anchor="t" anchorCtr="0"/>
          <a:p>
            <a:r>
              <a:rPr lang="en-US" altLang="zh-CN" dirty="0"/>
              <a:t>(3) </a:t>
            </a:r>
            <a:r>
              <a:rPr lang="zh-CN" altLang="en-US" dirty="0"/>
              <a:t>实验结果</a:t>
            </a:r>
            <a:endParaRPr lang="zh-CN" altLang="en-US" dirty="0"/>
          </a:p>
          <a:p>
            <a:r>
              <a:rPr lang="zh-CN" altLang="en-US" dirty="0"/>
              <a:t>粒子群优化算法的各个参数设置如下：</a:t>
            </a:r>
            <a:endParaRPr lang="en-US" altLang="zh-CN" dirty="0"/>
          </a:p>
          <a:p>
            <a:r>
              <a:rPr lang="zh-CN" altLang="en-US" dirty="0"/>
              <a:t>种群规模：</a:t>
            </a:r>
            <a:r>
              <a:rPr lang="en-US" altLang="zh-CN" dirty="0"/>
              <a:t>50</a:t>
            </a:r>
            <a:endParaRPr lang="en-US" altLang="zh-CN" dirty="0"/>
          </a:p>
          <a:p>
            <a:r>
              <a:rPr lang="zh-CN" altLang="en-US" dirty="0"/>
              <a:t>迭代次数：</a:t>
            </a:r>
            <a:r>
              <a:rPr lang="en-US" altLang="zh-CN" dirty="0"/>
              <a:t>1000 </a:t>
            </a:r>
            <a:endParaRPr lang="en-US" altLang="zh-CN" dirty="0"/>
          </a:p>
          <a:p>
            <a:r>
              <a:rPr lang="en-US" altLang="zh-CN" dirty="0"/>
              <a:t>c1</a:t>
            </a:r>
            <a:r>
              <a:rPr lang="zh-CN" altLang="en-US" dirty="0"/>
              <a:t>的初始值为</a:t>
            </a:r>
            <a:r>
              <a:rPr lang="en-US" altLang="zh-CN" dirty="0"/>
              <a:t>1</a:t>
            </a:r>
            <a:r>
              <a:rPr lang="zh-CN" altLang="en-US" dirty="0"/>
              <a:t>，随迭代的进行，线性减小到</a:t>
            </a:r>
            <a:r>
              <a:rPr lang="en-US" altLang="zh-CN" dirty="0"/>
              <a:t>0</a:t>
            </a:r>
            <a:endParaRPr lang="en-US" altLang="zh-CN" dirty="0"/>
          </a:p>
          <a:p>
            <a:r>
              <a:rPr lang="en-US" altLang="zh-CN" dirty="0"/>
              <a:t>C2=c3=1.4</a:t>
            </a:r>
            <a:endParaRPr lang="en-US" altLang="zh-CN" dirty="0"/>
          </a:p>
          <a:p>
            <a:r>
              <a:rPr lang="en-US" altLang="zh-CN" dirty="0"/>
              <a:t>Vmax&lt;1000</a:t>
            </a:r>
            <a:endParaRPr lang="en-US" altLang="zh-CN" dirty="0"/>
          </a:p>
          <a:p>
            <a:r>
              <a:rPr lang="zh-CN" altLang="en-US" dirty="0"/>
              <a:t>优化结果及其与遗传算法的比较如表</a:t>
            </a:r>
            <a:r>
              <a:rPr lang="en-US" altLang="zh-CN" dirty="0"/>
              <a:t>6.4</a:t>
            </a:r>
            <a:r>
              <a:rPr lang="zh-CN" altLang="en-US" dirty="0"/>
              <a:t>所示。</a:t>
            </a:r>
            <a:endParaRPr lang="zh-CN" altLang="en-US" dirty="0"/>
          </a:p>
        </p:txBody>
      </p:sp>
      <p:sp>
        <p:nvSpPr>
          <p:cNvPr id="169986"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169987" name="Rectangle 2"/>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69988" name="Rectangle 4"/>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69989" name="Rectangle 4"/>
          <p:cNvSpPr>
            <a:spLocks noGrp="1"/>
          </p:cNvSpPr>
          <p:nvPr>
            <p:ph type="title"/>
          </p:nvPr>
        </p:nvSpPr>
        <p:spPr>
          <a:xfrm>
            <a:off x="0" y="0"/>
            <a:ext cx="9144000" cy="836613"/>
          </a:xfrm>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49" charset="-122"/>
              </a:rPr>
              <a:t> 6</a:t>
            </a:r>
            <a:r>
              <a:rPr lang="en-US" altLang="zh-CN" sz="3200" b="0" dirty="0">
                <a:latin typeface="Times New Roman" panose="02020603050405020304" pitchFamily="18" charset="0"/>
                <a:ea typeface="黑体" panose="02010609060101010101" pitchFamily="49" charset="-122"/>
              </a:rPr>
              <a:t>.6.4 </a:t>
            </a:r>
            <a:r>
              <a:rPr lang="zh-CN" altLang="en-US" sz="3200" b="0" dirty="0">
                <a:latin typeface="Times New Roman" panose="02020603050405020304" pitchFamily="18" charset="0"/>
                <a:ea typeface="黑体" panose="02010609060101010101" pitchFamily="49" charset="-122"/>
              </a:rPr>
              <a:t>粒子群优化算法在车辆路径问题中的应用</a:t>
            </a:r>
            <a:endParaRPr lang="zh-CN" altLang="en-US" sz="3200" dirty="0">
              <a:latin typeface="Times New Roman" panose="02020603050405020304" pitchFamily="18" charset="0"/>
            </a:endParaRPr>
          </a:p>
        </p:txBody>
      </p:sp>
      <p:sp>
        <p:nvSpPr>
          <p:cNvPr id="169990" name="Rectangle 34"/>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Tree>
  </p:cSld>
  <p:clrMapOvr>
    <a:masterClrMapping/>
  </p:clrMapOvr>
  <p:transition>
    <p:random/>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2033"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6" name="Rectangle 1027"/>
          <p:cNvSpPr txBox="1"/>
          <p:nvPr/>
        </p:nvSpPr>
        <p:spPr>
          <a:xfrm>
            <a:off x="611188" y="981075"/>
            <a:ext cx="8281987" cy="5400675"/>
          </a:xfrm>
          <a:prstGeom prst="rect">
            <a:avLst/>
          </a:prstGeom>
          <a:noFill/>
          <a:ln w="9525">
            <a:noFill/>
          </a:ln>
        </p:spPr>
        <p:txBody>
          <a:bodyPr wrap="square" lIns="91440" tIns="45720" rIns="91440" bIns="45720" anchor="t" anchorCtr="0"/>
          <a:p>
            <a:pPr marL="469900" indent="-469900" algn="just">
              <a:lnSpc>
                <a:spcPct val="160000"/>
              </a:lnSpc>
              <a:spcBef>
                <a:spcPct val="20000"/>
              </a:spcBef>
              <a:buClr>
                <a:schemeClr val="accent2"/>
              </a:buClr>
              <a:buSzTx/>
              <a:buFont typeface="Wingdings" panose="05000000000000000000" pitchFamily="2" charset="2"/>
              <a:buChar char="o"/>
            </a:pPr>
            <a:r>
              <a:rPr lang="en-US" altLang="zh-CN" sz="3000" b="1" dirty="0">
                <a:solidFill>
                  <a:schemeClr val="tx1"/>
                </a:solidFill>
                <a:latin typeface="Times New Roman" panose="02020603050405020304" pitchFamily="18" charset="0"/>
                <a:ea typeface="宋体" panose="02010600030101010101" pitchFamily="2" charset="-122"/>
              </a:rPr>
              <a:t>6.1  </a:t>
            </a:r>
            <a:r>
              <a:rPr lang="zh-CN" altLang="en-US" sz="3000" b="1" dirty="0">
                <a:solidFill>
                  <a:schemeClr val="tx1"/>
                </a:solidFill>
                <a:latin typeface="Times New Roman" panose="02020603050405020304" pitchFamily="18" charset="0"/>
                <a:ea typeface="宋体" panose="02010600030101010101" pitchFamily="2" charset="-122"/>
              </a:rPr>
              <a:t>进化算法的产生与发展 </a:t>
            </a:r>
            <a:endParaRPr lang="zh-CN" altLang="en-US" sz="3000" b="1" dirty="0">
              <a:solidFill>
                <a:schemeClr val="tx1"/>
              </a:solidFill>
              <a:latin typeface="Times New Roman" panose="02020603050405020304" pitchFamily="18" charset="0"/>
              <a:ea typeface="宋体" panose="02010600030101010101" pitchFamily="2" charset="-122"/>
            </a:endParaRPr>
          </a:p>
          <a:p>
            <a:pPr marL="469900" indent="-469900" algn="just">
              <a:lnSpc>
                <a:spcPct val="160000"/>
              </a:lnSpc>
              <a:spcBef>
                <a:spcPct val="20000"/>
              </a:spcBef>
              <a:buClr>
                <a:schemeClr val="accent2"/>
              </a:buClr>
              <a:buSzTx/>
              <a:buFont typeface="Wingdings" panose="05000000000000000000" pitchFamily="2" charset="2"/>
              <a:buChar char="o"/>
            </a:pPr>
            <a:r>
              <a:rPr lang="en-US" altLang="zh-CN" sz="3000" b="1" dirty="0">
                <a:solidFill>
                  <a:schemeClr val="tx1"/>
                </a:solidFill>
                <a:latin typeface="Times New Roman" panose="02020603050405020304" pitchFamily="18" charset="0"/>
                <a:ea typeface="宋体" panose="02010600030101010101" pitchFamily="2" charset="-122"/>
              </a:rPr>
              <a:t>6.2  </a:t>
            </a:r>
            <a:r>
              <a:rPr lang="zh-CN" altLang="en-US" sz="3000" b="1" dirty="0">
                <a:solidFill>
                  <a:schemeClr val="tx1"/>
                </a:solidFill>
                <a:latin typeface="Times New Roman" panose="02020603050405020304" pitchFamily="18" charset="0"/>
                <a:ea typeface="宋体" panose="02010600030101010101" pitchFamily="2" charset="-122"/>
              </a:rPr>
              <a:t>基本遗传算法 </a:t>
            </a:r>
            <a:endParaRPr lang="zh-CN" altLang="en-US" sz="3000" b="1" dirty="0">
              <a:solidFill>
                <a:schemeClr val="tx1"/>
              </a:solidFill>
              <a:latin typeface="Times New Roman" panose="02020603050405020304" pitchFamily="18" charset="0"/>
              <a:ea typeface="宋体" panose="02010600030101010101" pitchFamily="2" charset="-122"/>
            </a:endParaRPr>
          </a:p>
          <a:p>
            <a:pPr marL="469900" indent="-469900" algn="just">
              <a:lnSpc>
                <a:spcPct val="160000"/>
              </a:lnSpc>
              <a:spcBef>
                <a:spcPct val="20000"/>
              </a:spcBef>
              <a:buClr>
                <a:schemeClr val="accent2"/>
              </a:buClr>
              <a:buSzTx/>
              <a:buFont typeface="Wingdings" panose="05000000000000000000" pitchFamily="2" charset="2"/>
              <a:buChar char="o"/>
            </a:pPr>
            <a:r>
              <a:rPr lang="en-US" altLang="zh-CN" sz="3000" b="1" dirty="0">
                <a:solidFill>
                  <a:schemeClr val="tx1"/>
                </a:solidFill>
                <a:latin typeface="Times New Roman" panose="02020603050405020304" pitchFamily="18" charset="0"/>
                <a:ea typeface="宋体" panose="02010600030101010101" pitchFamily="2" charset="-122"/>
              </a:rPr>
              <a:t>6.3  </a:t>
            </a:r>
            <a:r>
              <a:rPr lang="zh-CN" altLang="en-US" sz="3000" b="1" dirty="0">
                <a:solidFill>
                  <a:schemeClr val="tx1"/>
                </a:solidFill>
                <a:latin typeface="Times New Roman" panose="02020603050405020304" pitchFamily="18" charset="0"/>
                <a:ea typeface="宋体" panose="02010600030101010101" pitchFamily="2" charset="-122"/>
              </a:rPr>
              <a:t>遗传算法的改进算法 </a:t>
            </a:r>
            <a:endParaRPr lang="zh-CN" altLang="en-US" sz="3000" b="1" dirty="0">
              <a:solidFill>
                <a:schemeClr val="tx1"/>
              </a:solidFill>
              <a:latin typeface="Times New Roman" panose="02020603050405020304" pitchFamily="18" charset="0"/>
              <a:ea typeface="宋体" panose="02010600030101010101" pitchFamily="2" charset="-122"/>
            </a:endParaRPr>
          </a:p>
          <a:p>
            <a:pPr marL="469900" indent="-469900" algn="just">
              <a:lnSpc>
                <a:spcPct val="160000"/>
              </a:lnSpc>
              <a:spcBef>
                <a:spcPct val="20000"/>
              </a:spcBef>
              <a:buClr>
                <a:schemeClr val="accent2"/>
              </a:buClr>
              <a:buSzTx/>
              <a:buFont typeface="Wingdings" panose="05000000000000000000" pitchFamily="2" charset="2"/>
              <a:buChar char="o"/>
            </a:pPr>
            <a:r>
              <a:rPr lang="en-US" altLang="zh-CN" sz="3000" b="1" dirty="0">
                <a:solidFill>
                  <a:schemeClr val="tx1"/>
                </a:solidFill>
                <a:latin typeface="Times New Roman" panose="02020603050405020304" pitchFamily="18" charset="0"/>
                <a:ea typeface="宋体" panose="02010600030101010101" pitchFamily="2" charset="-122"/>
              </a:rPr>
              <a:t>6.4  </a:t>
            </a:r>
            <a:r>
              <a:rPr lang="zh-CN" altLang="en-US" sz="3000" b="1" dirty="0">
                <a:solidFill>
                  <a:schemeClr val="tx1"/>
                </a:solidFill>
                <a:latin typeface="Times New Roman" panose="02020603050405020304" pitchFamily="18" charset="0"/>
                <a:ea typeface="宋体" panose="02010600030101010101" pitchFamily="2" charset="-122"/>
              </a:rPr>
              <a:t>遗传算法的应用</a:t>
            </a:r>
            <a:endParaRPr lang="en-US" altLang="zh-CN" sz="3000" b="1" dirty="0">
              <a:solidFill>
                <a:schemeClr val="tx1"/>
              </a:solidFill>
              <a:latin typeface="Times New Roman" panose="02020603050405020304" pitchFamily="18" charset="0"/>
              <a:ea typeface="宋体" panose="02010600030101010101" pitchFamily="2" charset="-122"/>
            </a:endParaRPr>
          </a:p>
          <a:p>
            <a:pPr marL="469900" indent="-469900" algn="just">
              <a:lnSpc>
                <a:spcPct val="160000"/>
              </a:lnSpc>
              <a:spcBef>
                <a:spcPct val="20000"/>
              </a:spcBef>
              <a:buClr>
                <a:schemeClr val="accent2"/>
              </a:buClr>
              <a:buSzTx/>
              <a:buFont typeface="Wingdings" panose="05000000000000000000" pitchFamily="2" charset="2"/>
              <a:buChar char="o"/>
            </a:pPr>
            <a:r>
              <a:rPr lang="en-US" altLang="en-US" sz="3000" b="1" dirty="0">
                <a:solidFill>
                  <a:schemeClr val="tx1"/>
                </a:solidFill>
                <a:latin typeface="Times New Roman" panose="02020603050405020304" pitchFamily="18" charset="0"/>
                <a:ea typeface="宋体" panose="02010600030101010101" pitchFamily="2" charset="-122"/>
              </a:rPr>
              <a:t>6.5  </a:t>
            </a:r>
            <a:r>
              <a:rPr lang="zh-CN" altLang="en-US" sz="3000" b="1" dirty="0">
                <a:solidFill>
                  <a:schemeClr val="tx1"/>
                </a:solidFill>
                <a:latin typeface="Times New Roman" panose="02020603050405020304" pitchFamily="18" charset="0"/>
                <a:ea typeface="宋体" panose="02010600030101010101" pitchFamily="2" charset="-122"/>
              </a:rPr>
              <a:t>群智能算法产生的背景</a:t>
            </a:r>
            <a:endParaRPr lang="en-US" altLang="zh-CN" sz="3000" b="1" dirty="0">
              <a:solidFill>
                <a:schemeClr val="tx1"/>
              </a:solidFill>
              <a:latin typeface="Times New Roman" panose="02020603050405020304" pitchFamily="18" charset="0"/>
              <a:ea typeface="宋体" panose="02010600030101010101" pitchFamily="2" charset="-122"/>
            </a:endParaRPr>
          </a:p>
          <a:p>
            <a:pPr marL="469900" indent="-469900" algn="just">
              <a:lnSpc>
                <a:spcPct val="160000"/>
              </a:lnSpc>
              <a:spcBef>
                <a:spcPct val="20000"/>
              </a:spcBef>
              <a:buClr>
                <a:schemeClr val="accent2"/>
              </a:buClr>
              <a:buSzTx/>
              <a:buFont typeface="Wingdings" panose="05000000000000000000" pitchFamily="2" charset="2"/>
              <a:buChar char="o"/>
            </a:pPr>
            <a:r>
              <a:rPr lang="en-US" altLang="en-US" sz="3000" b="1" dirty="0">
                <a:solidFill>
                  <a:schemeClr val="tx1"/>
                </a:solidFill>
                <a:latin typeface="Times New Roman" panose="02020603050405020304" pitchFamily="18" charset="0"/>
                <a:ea typeface="宋体" panose="02010600030101010101" pitchFamily="2" charset="-122"/>
              </a:rPr>
              <a:t>6.6  </a:t>
            </a:r>
            <a:r>
              <a:rPr lang="zh-CN" altLang="en-US" sz="3000" b="1" dirty="0">
                <a:solidFill>
                  <a:schemeClr val="tx1"/>
                </a:solidFill>
                <a:latin typeface="Times New Roman" panose="02020603050405020304" pitchFamily="18" charset="0"/>
                <a:ea typeface="宋体" panose="02010600030101010101" pitchFamily="2" charset="-122"/>
              </a:rPr>
              <a:t>粒子群优化算法及其应用</a:t>
            </a:r>
            <a:endParaRPr lang="en-US" altLang="zh-CN" sz="3000" b="1" dirty="0">
              <a:solidFill>
                <a:schemeClr val="tx1"/>
              </a:solidFill>
              <a:latin typeface="Times New Roman" panose="02020603050405020304" pitchFamily="18" charset="0"/>
              <a:ea typeface="宋体" panose="02010600030101010101" pitchFamily="2" charset="-122"/>
            </a:endParaRPr>
          </a:p>
          <a:p>
            <a:pPr marL="469900" indent="-469900" algn="just">
              <a:lnSpc>
                <a:spcPct val="160000"/>
              </a:lnSpc>
              <a:spcBef>
                <a:spcPct val="20000"/>
              </a:spcBef>
              <a:buClr>
                <a:schemeClr val="accent2"/>
              </a:buClr>
              <a:buSzTx/>
              <a:buFont typeface="Wingdings" panose="05000000000000000000" pitchFamily="2" charset="2"/>
              <a:buChar char="o"/>
            </a:pPr>
            <a:r>
              <a:rPr lang="en-US" altLang="en-US" sz="3000" b="1" dirty="0">
                <a:solidFill>
                  <a:srgbClr val="0000FF"/>
                </a:solidFill>
                <a:latin typeface="Times New Roman" panose="02020603050405020304" pitchFamily="18" charset="0"/>
                <a:ea typeface="宋体" panose="02010600030101010101" pitchFamily="2" charset="-122"/>
              </a:rPr>
              <a:t>6.7  </a:t>
            </a:r>
            <a:r>
              <a:rPr lang="zh-CN" altLang="en-US" sz="3000" b="1" dirty="0">
                <a:solidFill>
                  <a:srgbClr val="0000FF"/>
                </a:solidFill>
                <a:latin typeface="Times New Roman" panose="02020603050405020304" pitchFamily="18" charset="0"/>
                <a:ea typeface="宋体" panose="02010600030101010101" pitchFamily="2" charset="-122"/>
              </a:rPr>
              <a:t>蚁群算法及其应用</a:t>
            </a:r>
            <a:endParaRPr lang="zh-CN" altLang="en-US" sz="3000" b="1" dirty="0">
              <a:solidFill>
                <a:srgbClr val="0000FF"/>
              </a:solidFill>
              <a:latin typeface="Times New Roman" panose="02020603050405020304" pitchFamily="18" charset="0"/>
              <a:ea typeface="宋体" panose="02010600030101010101" pitchFamily="2" charset="-122"/>
            </a:endParaRPr>
          </a:p>
        </p:txBody>
      </p:sp>
      <p:sp>
        <p:nvSpPr>
          <p:cNvPr id="172035" name="Rectangle 4"/>
          <p:cNvSpPr/>
          <p:nvPr/>
        </p:nvSpPr>
        <p:spPr>
          <a:xfrm>
            <a:off x="0" y="0"/>
            <a:ext cx="9144000" cy="765175"/>
          </a:xfrm>
          <a:prstGeom prst="rect">
            <a:avLst/>
          </a:prstGeom>
          <a:solidFill>
            <a:srgbClr val="A50021"/>
          </a:solidFill>
          <a:ln w="9525">
            <a:noFill/>
          </a:ln>
        </p:spPr>
        <p:txBody>
          <a:bodyPr anchor="b" anchorCtr="0"/>
          <a:p>
            <a:pPr indent="176530"/>
            <a:r>
              <a:rPr lang="zh-CN" altLang="en-US" sz="3600" dirty="0">
                <a:latin typeface="Times New Roman" panose="02020603050405020304" pitchFamily="18" charset="0"/>
                <a:ea typeface="黑体" panose="02010609060101010101" pitchFamily="49" charset="-122"/>
              </a:rPr>
              <a:t>第</a:t>
            </a:r>
            <a:r>
              <a:rPr lang="en-US" altLang="zh-CN" sz="3600" dirty="0">
                <a:latin typeface="Times New Roman" panose="02020603050405020304" pitchFamily="18" charset="0"/>
                <a:ea typeface="黑体" panose="02010609060101010101" pitchFamily="49" charset="-122"/>
              </a:rPr>
              <a:t>6</a:t>
            </a:r>
            <a:r>
              <a:rPr lang="zh-CN" altLang="en-US" sz="3600" dirty="0">
                <a:latin typeface="Times New Roman" panose="02020603050405020304" pitchFamily="18" charset="0"/>
                <a:ea typeface="黑体" panose="02010609060101010101" pitchFamily="49" charset="-122"/>
              </a:rPr>
              <a:t>章  智能计算及其应用</a:t>
            </a:r>
            <a:endParaRPr lang="zh-CN" altLang="en-US" sz="3600" dirty="0">
              <a:latin typeface="Times New Roman" panose="02020603050405020304" pitchFamily="18" charset="0"/>
              <a:ea typeface="黑体" panose="02010609060101010101" pitchFamily="49"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xEl>
                                              <p:charRg st="0" end="17"/>
                                            </p:txEl>
                                          </p:spTgt>
                                        </p:tgtEl>
                                        <p:attrNameLst>
                                          <p:attrName>style.visibility</p:attrName>
                                        </p:attrNameLst>
                                      </p:cBhvr>
                                      <p:to>
                                        <p:strVal val="visible"/>
                                      </p:to>
                                    </p:set>
                                    <p:anim calcmode="lin" valueType="num">
                                      <p:cBhvr additive="base">
                                        <p:cTn id="7" dur="500" fill="hold"/>
                                        <p:tgtEl>
                                          <p:spTgt spid="6">
                                            <p:txEl>
                                              <p:charRg st="0" end="17"/>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charRg st="0" end="17"/>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6">
                                            <p:txEl>
                                              <p:charRg st="17" end="30"/>
                                            </p:txEl>
                                          </p:spTgt>
                                        </p:tgtEl>
                                        <p:attrNameLst>
                                          <p:attrName>style.visibility</p:attrName>
                                        </p:attrNameLst>
                                      </p:cBhvr>
                                      <p:to>
                                        <p:strVal val="visible"/>
                                      </p:to>
                                    </p:set>
                                    <p:anim calcmode="lin" valueType="num">
                                      <p:cBhvr additive="base">
                                        <p:cTn id="12" dur="500" fill="hold"/>
                                        <p:tgtEl>
                                          <p:spTgt spid="6">
                                            <p:txEl>
                                              <p:charRg st="17" end="3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6">
                                            <p:txEl>
                                              <p:charRg st="17" end="3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xEl>
                                              <p:charRg st="30" end="46"/>
                                            </p:txEl>
                                          </p:spTgt>
                                        </p:tgtEl>
                                        <p:attrNameLst>
                                          <p:attrName>style.visibility</p:attrName>
                                        </p:attrNameLst>
                                      </p:cBhvr>
                                      <p:to>
                                        <p:strVal val="visible"/>
                                      </p:to>
                                    </p:set>
                                    <p:anim calcmode="lin" valueType="num">
                                      <p:cBhvr additive="base">
                                        <p:cTn id="17" dur="500" fill="hold"/>
                                        <p:tgtEl>
                                          <p:spTgt spid="6">
                                            <p:txEl>
                                              <p:charRg st="30" end="46"/>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6">
                                            <p:txEl>
                                              <p:charRg st="30" end="46"/>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6">
                                            <p:txEl>
                                              <p:charRg st="46" end="59"/>
                                            </p:txEl>
                                          </p:spTgt>
                                        </p:tgtEl>
                                        <p:attrNameLst>
                                          <p:attrName>style.visibility</p:attrName>
                                        </p:attrNameLst>
                                      </p:cBhvr>
                                      <p:to>
                                        <p:strVal val="visible"/>
                                      </p:to>
                                    </p:set>
                                    <p:anim calcmode="lin" valueType="num">
                                      <p:cBhvr additive="base">
                                        <p:cTn id="22" dur="500" fill="hold"/>
                                        <p:tgtEl>
                                          <p:spTgt spid="6">
                                            <p:txEl>
                                              <p:charRg st="46" end="59"/>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6">
                                            <p:txEl>
                                              <p:charRg st="46" end="59"/>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6">
                                            <p:txEl>
                                              <p:charRg st="59" end="75"/>
                                            </p:txEl>
                                          </p:spTgt>
                                        </p:tgtEl>
                                        <p:attrNameLst>
                                          <p:attrName>style.visibility</p:attrName>
                                        </p:attrNameLst>
                                      </p:cBhvr>
                                      <p:to>
                                        <p:strVal val="visible"/>
                                      </p:to>
                                    </p:set>
                                    <p:anim calcmode="lin" valueType="num">
                                      <p:cBhvr additive="base">
                                        <p:cTn id="27" dur="500" fill="hold"/>
                                        <p:tgtEl>
                                          <p:spTgt spid="6">
                                            <p:txEl>
                                              <p:charRg st="59" end="75"/>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6">
                                            <p:txEl>
                                              <p:charRg st="59" end="75"/>
                                            </p:tx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6">
                                            <p:txEl>
                                              <p:charRg st="75" end="92"/>
                                            </p:txEl>
                                          </p:spTgt>
                                        </p:tgtEl>
                                        <p:attrNameLst>
                                          <p:attrName>style.visibility</p:attrName>
                                        </p:attrNameLst>
                                      </p:cBhvr>
                                      <p:to>
                                        <p:strVal val="visible"/>
                                      </p:to>
                                    </p:set>
                                    <p:anim calcmode="lin" valueType="num">
                                      <p:cBhvr additive="base">
                                        <p:cTn id="32" dur="500" fill="hold"/>
                                        <p:tgtEl>
                                          <p:spTgt spid="6">
                                            <p:txEl>
                                              <p:charRg st="75" end="92"/>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6">
                                            <p:txEl>
                                              <p:charRg st="75" end="92"/>
                                            </p:txEl>
                                          </p:spTgt>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grpId="0" nodeType="afterEffect">
                                  <p:stCondLst>
                                    <p:cond delay="0"/>
                                  </p:stCondLst>
                                  <p:childTnLst>
                                    <p:set>
                                      <p:cBhvr>
                                        <p:cTn id="36" dur="1" fill="hold">
                                          <p:stCondLst>
                                            <p:cond delay="0"/>
                                          </p:stCondLst>
                                        </p:cTn>
                                        <p:tgtEl>
                                          <p:spTgt spid="6">
                                            <p:txEl>
                                              <p:charRg st="92" end="106"/>
                                            </p:txEl>
                                          </p:spTgt>
                                        </p:tgtEl>
                                        <p:attrNameLst>
                                          <p:attrName>style.visibility</p:attrName>
                                        </p:attrNameLst>
                                      </p:cBhvr>
                                      <p:to>
                                        <p:strVal val="visible"/>
                                      </p:to>
                                    </p:set>
                                    <p:anim calcmode="lin" valueType="num">
                                      <p:cBhvr additive="base">
                                        <p:cTn id="37" dur="500" fill="hold"/>
                                        <p:tgtEl>
                                          <p:spTgt spid="6">
                                            <p:txEl>
                                              <p:charRg st="92" end="10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6">
                                            <p:txEl>
                                              <p:charRg st="92" end="10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dvAuto="1000" uiExpand="1" build="p"/>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3057" name="灯片编号占位符 1"/>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173058" name="Rectangle 1027"/>
          <p:cNvSpPr/>
          <p:nvPr/>
        </p:nvSpPr>
        <p:spPr>
          <a:xfrm>
            <a:off x="4014788" y="3219450"/>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173061" name="Rectangle 1029"/>
          <p:cNvSpPr/>
          <p:nvPr/>
        </p:nvSpPr>
        <p:spPr>
          <a:xfrm>
            <a:off x="500063" y="1700213"/>
            <a:ext cx="7929562" cy="1293812"/>
          </a:xfrm>
          <a:prstGeom prst="rect">
            <a:avLst/>
          </a:prstGeom>
          <a:noFill/>
          <a:ln w="9525">
            <a:noFill/>
          </a:ln>
        </p:spPr>
        <p:txBody>
          <a:bodyPr anchor="t" anchorCtr="0">
            <a:spAutoFit/>
          </a:bodyPr>
          <a:p>
            <a:pPr algn="just">
              <a:buClr>
                <a:srgbClr val="0000FF"/>
              </a:buClr>
              <a:buFont typeface="Wingdings" panose="05000000000000000000" pitchFamily="2" charset="2"/>
              <a:buChar char="§"/>
            </a:pPr>
            <a:r>
              <a:rPr lang="en-US" altLang="zh-CN" sz="2600" dirty="0">
                <a:solidFill>
                  <a:schemeClr val="tx1"/>
                </a:solidFill>
                <a:latin typeface="宋体" panose="02010600030101010101" pitchFamily="2" charset="-122"/>
                <a:ea typeface="宋体" panose="02010600030101010101" pitchFamily="2" charset="-122"/>
              </a:rPr>
              <a:t> </a:t>
            </a:r>
            <a:r>
              <a:rPr lang="en-US" altLang="zh-CN" sz="2600" dirty="0">
                <a:solidFill>
                  <a:schemeClr val="tx1"/>
                </a:solidFill>
                <a:latin typeface="Times New Roman" panose="02020603050405020304" pitchFamily="18" charset="0"/>
                <a:ea typeface="宋体" panose="02010600030101010101" pitchFamily="2" charset="-122"/>
              </a:rPr>
              <a:t>20</a:t>
            </a:r>
            <a:r>
              <a:rPr lang="zh-CN" altLang="zh-CN" sz="2600" dirty="0">
                <a:solidFill>
                  <a:schemeClr val="tx1"/>
                </a:solidFill>
                <a:latin typeface="Times New Roman" panose="02020603050405020304" pitchFamily="18" charset="0"/>
                <a:ea typeface="宋体" panose="02010600030101010101" pitchFamily="2" charset="-122"/>
              </a:rPr>
              <a:t>世纪</a:t>
            </a:r>
            <a:r>
              <a:rPr lang="en-US" altLang="zh-CN" sz="2600" dirty="0">
                <a:solidFill>
                  <a:schemeClr val="tx1"/>
                </a:solidFill>
                <a:latin typeface="Times New Roman" panose="02020603050405020304" pitchFamily="18" charset="0"/>
                <a:ea typeface="宋体" panose="02010600030101010101" pitchFamily="2" charset="-122"/>
              </a:rPr>
              <a:t>90</a:t>
            </a:r>
            <a:r>
              <a:rPr lang="zh-CN" altLang="zh-CN" sz="2600" dirty="0">
                <a:solidFill>
                  <a:schemeClr val="tx1"/>
                </a:solidFill>
                <a:latin typeface="Times New Roman" panose="02020603050405020304" pitchFamily="18" charset="0"/>
                <a:ea typeface="宋体" panose="02010600030101010101" pitchFamily="2" charset="-122"/>
              </a:rPr>
              <a:t>年代初</a:t>
            </a:r>
            <a:r>
              <a:rPr lang="zh-CN" altLang="en-US" sz="2600" dirty="0">
                <a:solidFill>
                  <a:schemeClr val="tx1"/>
                </a:solidFill>
                <a:latin typeface="Times New Roman" panose="02020603050405020304" pitchFamily="18" charset="0"/>
                <a:ea typeface="宋体" panose="02010600030101010101" pitchFamily="2" charset="-122"/>
              </a:rPr>
              <a:t>，</a:t>
            </a:r>
            <a:r>
              <a:rPr lang="zh-CN" altLang="zh-CN" sz="2600" dirty="0">
                <a:solidFill>
                  <a:schemeClr val="tx1"/>
                </a:solidFill>
                <a:latin typeface="Times New Roman" panose="02020603050405020304" pitchFamily="18" charset="0"/>
                <a:ea typeface="宋体" panose="02010600030101010101" pitchFamily="2" charset="-122"/>
              </a:rPr>
              <a:t>意大利科学家</a:t>
            </a:r>
            <a:r>
              <a:rPr lang="en-US" altLang="zh-CN" sz="2600" dirty="0">
                <a:solidFill>
                  <a:schemeClr val="tx1"/>
                </a:solidFill>
                <a:latin typeface="Times New Roman" panose="02020603050405020304" pitchFamily="18" charset="0"/>
                <a:ea typeface="宋体" panose="02010600030101010101" pitchFamily="2" charset="-122"/>
              </a:rPr>
              <a:t>Marco Dorigo</a:t>
            </a:r>
            <a:r>
              <a:rPr lang="zh-CN" altLang="zh-CN" sz="2600" dirty="0">
                <a:solidFill>
                  <a:schemeClr val="tx1"/>
                </a:solidFill>
                <a:latin typeface="Times New Roman" panose="02020603050405020304" pitchFamily="18" charset="0"/>
                <a:ea typeface="宋体" panose="02010600030101010101" pitchFamily="2" charset="-122"/>
              </a:rPr>
              <a:t>等受蚂蚁觅食行为的启发</a:t>
            </a:r>
            <a:r>
              <a:rPr lang="zh-CN" altLang="en-US" sz="2600" dirty="0">
                <a:solidFill>
                  <a:schemeClr val="tx1"/>
                </a:solidFill>
                <a:latin typeface="Times New Roman" panose="02020603050405020304" pitchFamily="18" charset="0"/>
                <a:ea typeface="宋体" panose="02010600030101010101" pitchFamily="2" charset="-122"/>
              </a:rPr>
              <a:t>，提出</a:t>
            </a:r>
            <a:r>
              <a:rPr lang="zh-CN" altLang="zh-CN" sz="2600" dirty="0">
                <a:solidFill>
                  <a:schemeClr val="tx1"/>
                </a:solidFill>
                <a:latin typeface="Times New Roman" panose="02020603050405020304" pitchFamily="18" charset="0"/>
                <a:ea typeface="宋体" panose="02010600030101010101" pitchFamily="2" charset="-122"/>
              </a:rPr>
              <a:t>蚁群算法</a:t>
            </a:r>
            <a:r>
              <a:rPr lang="en-US" altLang="zh-CN" sz="2600" dirty="0">
                <a:solidFill>
                  <a:schemeClr val="tx1"/>
                </a:solidFill>
                <a:latin typeface="Times New Roman" panose="02020603050405020304" pitchFamily="18" charset="0"/>
                <a:ea typeface="宋体" panose="02010600030101010101" pitchFamily="2" charset="-122"/>
              </a:rPr>
              <a:t>(Ant Colony Optimization</a:t>
            </a:r>
            <a:r>
              <a:rPr lang="zh-CN" altLang="en-US" sz="2600" dirty="0">
                <a:solidFill>
                  <a:schemeClr val="tx1"/>
                </a:solidFill>
                <a:latin typeface="Times New Roman" panose="02020603050405020304" pitchFamily="18" charset="0"/>
                <a:ea typeface="宋体" panose="02010600030101010101" pitchFamily="2" charset="-122"/>
              </a:rPr>
              <a:t>，</a:t>
            </a:r>
            <a:r>
              <a:rPr lang="en-US" altLang="zh-CN" sz="2600" dirty="0">
                <a:solidFill>
                  <a:schemeClr val="tx1"/>
                </a:solidFill>
                <a:latin typeface="Times New Roman" panose="02020603050405020304" pitchFamily="18" charset="0"/>
                <a:ea typeface="宋体" panose="02010600030101010101" pitchFamily="2" charset="-122"/>
              </a:rPr>
              <a:t>ACO)</a:t>
            </a:r>
            <a:r>
              <a:rPr lang="zh-CN" altLang="en-US" sz="2600" dirty="0">
                <a:solidFill>
                  <a:schemeClr val="tx1"/>
                </a:solidFill>
                <a:latin typeface="Times New Roman" panose="02020603050405020304" pitchFamily="18" charset="0"/>
                <a:ea typeface="宋体" panose="02010600030101010101" pitchFamily="2" charset="-122"/>
              </a:rPr>
              <a:t>。 </a:t>
            </a:r>
            <a:endParaRPr lang="zh-CN" altLang="en-US" sz="2600" dirty="0">
              <a:solidFill>
                <a:schemeClr val="tx1"/>
              </a:solidFill>
              <a:latin typeface="Times New Roman" panose="02020603050405020304" pitchFamily="18" charset="0"/>
              <a:ea typeface="宋体" panose="02010600030101010101" pitchFamily="2" charset="-122"/>
            </a:endParaRPr>
          </a:p>
        </p:txBody>
      </p:sp>
      <p:sp>
        <p:nvSpPr>
          <p:cNvPr id="173060" name="Rectangle 1033"/>
          <p:cNvSpPr/>
          <p:nvPr/>
        </p:nvSpPr>
        <p:spPr>
          <a:xfrm>
            <a:off x="0" y="0"/>
            <a:ext cx="9144000" cy="765175"/>
          </a:xfrm>
          <a:prstGeom prst="rect">
            <a:avLst/>
          </a:prstGeom>
          <a:solidFill>
            <a:srgbClr val="A50021"/>
          </a:solidFill>
          <a:ln w="9525">
            <a:noFill/>
          </a:ln>
        </p:spPr>
        <p:txBody>
          <a:bodyPr anchor="b" anchorCtr="0"/>
          <a:p>
            <a:pPr indent="176530"/>
            <a:r>
              <a:rPr lang="en-US" altLang="en-US" sz="3600" dirty="0">
                <a:latin typeface="Times New Roman" panose="02020603050405020304" pitchFamily="18" charset="0"/>
                <a:ea typeface="黑体" panose="02010609060101010101" pitchFamily="49" charset="-122"/>
              </a:rPr>
              <a:t>6.7  </a:t>
            </a:r>
            <a:r>
              <a:rPr lang="zh-CN" altLang="en-US" sz="3600" dirty="0">
                <a:latin typeface="Times New Roman" panose="02020603050405020304" pitchFamily="18" charset="0"/>
                <a:ea typeface="黑体" panose="02010609060101010101" pitchFamily="49" charset="-122"/>
              </a:rPr>
              <a:t>蚁群算法及其应用</a:t>
            </a:r>
            <a:endParaRPr lang="zh-CN" altLang="en-US" sz="3200" b="1" dirty="0">
              <a:latin typeface="Times New Roman" panose="02020603050405020304" pitchFamily="18" charset="0"/>
              <a:ea typeface="宋体" panose="02010600030101010101" pitchFamily="2" charset="-122"/>
            </a:endParaRPr>
          </a:p>
        </p:txBody>
      </p:sp>
      <p:sp>
        <p:nvSpPr>
          <p:cNvPr id="173066" name="Text Box 1034"/>
          <p:cNvSpPr txBox="1"/>
          <p:nvPr/>
        </p:nvSpPr>
        <p:spPr>
          <a:xfrm>
            <a:off x="500063" y="3224213"/>
            <a:ext cx="8262937" cy="492125"/>
          </a:xfrm>
          <a:prstGeom prst="rect">
            <a:avLst/>
          </a:prstGeom>
          <a:noFill/>
          <a:ln w="9525">
            <a:noFill/>
          </a:ln>
        </p:spPr>
        <p:txBody>
          <a:bodyPr anchor="b" anchorCtr="0">
            <a:spAutoFit/>
          </a:bodyPr>
          <a:p>
            <a:pPr algn="just">
              <a:spcBef>
                <a:spcPct val="50000"/>
              </a:spcBef>
              <a:buClr>
                <a:srgbClr val="0000FF"/>
              </a:buClr>
              <a:buFont typeface="Wingdings" panose="05000000000000000000" pitchFamily="2" charset="2"/>
              <a:buChar char="§"/>
            </a:pPr>
            <a:r>
              <a:rPr lang="en-US" altLang="zh-CN" sz="2600" dirty="0">
                <a:solidFill>
                  <a:schemeClr val="tx1"/>
                </a:solidFill>
                <a:latin typeface="Arial" panose="020B0604020202020204" pitchFamily="34" charset="0"/>
                <a:ea typeface="宋体" panose="02010600030101010101" pitchFamily="2" charset="-122"/>
              </a:rPr>
              <a:t>  </a:t>
            </a:r>
            <a:r>
              <a:rPr lang="zh-CN" altLang="zh-CN" sz="2600" dirty="0">
                <a:solidFill>
                  <a:schemeClr val="tx1"/>
                </a:solidFill>
                <a:latin typeface="Arial" panose="020B0604020202020204" pitchFamily="34" charset="0"/>
                <a:ea typeface="宋体" panose="02010600030101010101" pitchFamily="2" charset="-122"/>
              </a:rPr>
              <a:t>一种应用于组合优化问题的启发式搜索算法</a:t>
            </a:r>
            <a:r>
              <a:rPr lang="zh-CN" altLang="en-US" sz="2600" dirty="0">
                <a:solidFill>
                  <a:schemeClr val="tx1"/>
                </a:solidFill>
                <a:latin typeface="Arial" panose="020B0604020202020204" pitchFamily="34" charset="0"/>
                <a:ea typeface="宋体" panose="02010600030101010101" pitchFamily="2" charset="-122"/>
              </a:rPr>
              <a:t>。</a:t>
            </a:r>
            <a:endParaRPr lang="zh-CN" altLang="en-US" sz="2600" dirty="0">
              <a:solidFill>
                <a:schemeClr val="tx1"/>
              </a:solidFill>
              <a:latin typeface="宋体" panose="02010600030101010101" pitchFamily="2" charset="-122"/>
              <a:ea typeface="宋体" panose="02010600030101010101" pitchFamily="2" charset="-122"/>
            </a:endParaRPr>
          </a:p>
        </p:txBody>
      </p:sp>
      <p:sp>
        <p:nvSpPr>
          <p:cNvPr id="173067" name="Text Box 1035"/>
          <p:cNvSpPr txBox="1"/>
          <p:nvPr/>
        </p:nvSpPr>
        <p:spPr>
          <a:xfrm>
            <a:off x="500063" y="3944938"/>
            <a:ext cx="8262937" cy="492125"/>
          </a:xfrm>
          <a:prstGeom prst="rect">
            <a:avLst/>
          </a:prstGeom>
          <a:noFill/>
          <a:ln w="9525">
            <a:noFill/>
          </a:ln>
        </p:spPr>
        <p:txBody>
          <a:bodyPr anchor="b" anchorCtr="0">
            <a:spAutoFit/>
          </a:bodyPr>
          <a:p>
            <a:pPr algn="just">
              <a:spcBef>
                <a:spcPct val="50000"/>
              </a:spcBef>
              <a:buClr>
                <a:srgbClr val="0000FF"/>
              </a:buClr>
              <a:buFont typeface="Wingdings" panose="05000000000000000000" pitchFamily="2" charset="2"/>
              <a:buChar char="§"/>
            </a:pPr>
            <a:r>
              <a:rPr lang="en-US" altLang="zh-CN" sz="2600" dirty="0">
                <a:solidFill>
                  <a:schemeClr val="tx1"/>
                </a:solidFill>
                <a:latin typeface="Arial" panose="020B0604020202020204" pitchFamily="34" charset="0"/>
                <a:ea typeface="宋体" panose="02010600030101010101" pitchFamily="2" charset="-122"/>
              </a:rPr>
              <a:t>  </a:t>
            </a:r>
            <a:r>
              <a:rPr lang="zh-CN" altLang="zh-CN" sz="2600" dirty="0">
                <a:solidFill>
                  <a:schemeClr val="tx1"/>
                </a:solidFill>
                <a:latin typeface="Arial" panose="020B0604020202020204" pitchFamily="34" charset="0"/>
                <a:ea typeface="宋体" panose="02010600030101010101" pitchFamily="2" charset="-122"/>
              </a:rPr>
              <a:t>在解决</a:t>
            </a:r>
            <a:r>
              <a:rPr lang="zh-CN" altLang="zh-CN" sz="2600" b="1" dirty="0">
                <a:solidFill>
                  <a:srgbClr val="0000FF"/>
                </a:solidFill>
                <a:latin typeface="Arial" panose="020B0604020202020204" pitchFamily="34" charset="0"/>
                <a:ea typeface="宋体" panose="02010600030101010101" pitchFamily="2" charset="-122"/>
              </a:rPr>
              <a:t>离散</a:t>
            </a:r>
            <a:r>
              <a:rPr lang="zh-CN" altLang="zh-CN" sz="2600" dirty="0">
                <a:solidFill>
                  <a:schemeClr val="tx1"/>
                </a:solidFill>
                <a:latin typeface="Arial" panose="020B0604020202020204" pitchFamily="34" charset="0"/>
                <a:ea typeface="宋体" panose="02010600030101010101" pitchFamily="2" charset="-122"/>
              </a:rPr>
              <a:t>组合优化方面具有良好的性能</a:t>
            </a:r>
            <a:r>
              <a:rPr lang="zh-CN" altLang="en-US" sz="2600" dirty="0">
                <a:solidFill>
                  <a:schemeClr val="tx1"/>
                </a:solidFill>
                <a:latin typeface="宋体" panose="02010600030101010101" pitchFamily="2" charset="-122"/>
                <a:ea typeface="宋体" panose="02010600030101010101" pitchFamily="2" charset="-122"/>
              </a:rPr>
              <a:t>。</a:t>
            </a:r>
            <a:endParaRPr lang="zh-CN" altLang="en-US" sz="2600" dirty="0">
              <a:solidFill>
                <a:schemeClr val="tx1"/>
              </a:solidFill>
              <a:latin typeface="宋体" panose="02010600030101010101" pitchFamily="2" charset="-122"/>
              <a:ea typeface="宋体" panose="02010600030101010101" pitchFamily="2" charset="-122"/>
            </a:endParaRPr>
          </a:p>
        </p:txBody>
      </p:sp>
      <p:sp>
        <p:nvSpPr>
          <p:cNvPr id="173063" name="Rectangle 7"/>
          <p:cNvSpPr/>
          <p:nvPr/>
        </p:nvSpPr>
        <p:spPr>
          <a:xfrm>
            <a:off x="280988" y="981075"/>
            <a:ext cx="7315200" cy="522288"/>
          </a:xfrm>
          <a:prstGeom prst="rect">
            <a:avLst/>
          </a:prstGeom>
          <a:noFill/>
          <a:ln w="9525">
            <a:noFill/>
          </a:ln>
        </p:spPr>
        <p:txBody>
          <a:bodyPr anchor="t" anchorCtr="0">
            <a:spAutoFit/>
          </a:bodyPr>
          <a:p>
            <a:pPr>
              <a:buFont typeface="Wingdings" panose="05000000000000000000" pitchFamily="2" charset="2"/>
            </a:pPr>
            <a:r>
              <a:rPr lang="zh-CN" altLang="en-US" sz="2800" b="1" dirty="0">
                <a:solidFill>
                  <a:schemeClr val="tx1"/>
                </a:solidFill>
                <a:latin typeface="宋体" panose="02010600030101010101" pitchFamily="2" charset="-122"/>
                <a:ea typeface="宋体" panose="02010600030101010101" pitchFamily="2" charset="-122"/>
              </a:rPr>
              <a:t> </a:t>
            </a:r>
            <a:r>
              <a:rPr lang="zh-CN" altLang="en-US" sz="2800" b="1" dirty="0">
                <a:solidFill>
                  <a:srgbClr val="0000FF"/>
                </a:solidFill>
                <a:latin typeface="宋体" panose="02010600030101010101" pitchFamily="2" charset="-122"/>
                <a:ea typeface="宋体" panose="02010600030101010101" pitchFamily="2" charset="-122"/>
              </a:rPr>
              <a:t>产生背景</a:t>
            </a:r>
            <a:endParaRPr lang="zh-CN" altLang="en-US" sz="2800" dirty="0">
              <a:solidFill>
                <a:srgbClr val="0000FF"/>
              </a:solidFill>
              <a:latin typeface="Times New Roman" panose="02020603050405020304" pitchFamily="18" charset="0"/>
              <a:ea typeface="宋体" panose="02010600030101010101" pitchFamily="2" charset="-122"/>
            </a:endParaRPr>
          </a:p>
        </p:txBody>
      </p:sp>
      <p:pic>
        <p:nvPicPr>
          <p:cNvPr id="173064" name="图片 1"/>
          <p:cNvPicPr>
            <a:picLocks noChangeAspect="1"/>
          </p:cNvPicPr>
          <p:nvPr/>
        </p:nvPicPr>
        <p:blipFill>
          <a:blip r:embed="rId1"/>
          <a:stretch>
            <a:fillRect/>
          </a:stretch>
        </p:blipFill>
        <p:spPr>
          <a:xfrm>
            <a:off x="500063" y="4567238"/>
            <a:ext cx="5089525" cy="1909762"/>
          </a:xfrm>
          <a:prstGeom prst="rect">
            <a:avLst/>
          </a:prstGeom>
          <a:noFill/>
          <a:ln w="9525">
            <a:noFill/>
          </a:ln>
        </p:spPr>
      </p:pic>
      <p:pic>
        <p:nvPicPr>
          <p:cNvPr id="173065" name="图片 2"/>
          <p:cNvPicPr>
            <a:picLocks noChangeAspect="1"/>
          </p:cNvPicPr>
          <p:nvPr/>
        </p:nvPicPr>
        <p:blipFill>
          <a:blip r:embed="rId2"/>
          <a:stretch>
            <a:fillRect/>
          </a:stretch>
        </p:blipFill>
        <p:spPr>
          <a:xfrm>
            <a:off x="6043613" y="4803775"/>
            <a:ext cx="2260600" cy="1438275"/>
          </a:xfrm>
          <a:prstGeom prst="rect">
            <a:avLst/>
          </a:prstGeom>
          <a:noFill/>
          <a:ln w="9525">
            <a:noFill/>
          </a:ln>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73061"/>
                                        </p:tgtEl>
                                        <p:attrNameLst>
                                          <p:attrName>style.visibility</p:attrName>
                                        </p:attrNameLst>
                                      </p:cBhvr>
                                      <p:to>
                                        <p:strVal val="visible"/>
                                      </p:to>
                                    </p:set>
                                    <p:anim calcmode="lin" valueType="num">
                                      <p:cBhvr additive="base">
                                        <p:cTn id="7" dur="500" fill="hold"/>
                                        <p:tgtEl>
                                          <p:spTgt spid="173061"/>
                                        </p:tgtEl>
                                        <p:attrNameLst>
                                          <p:attrName>ppt_x</p:attrName>
                                        </p:attrNameLst>
                                      </p:cBhvr>
                                      <p:tavLst>
                                        <p:tav tm="0">
                                          <p:val>
                                            <p:strVal val="0-#ppt_w/2"/>
                                          </p:val>
                                        </p:tav>
                                        <p:tav tm="100000">
                                          <p:val>
                                            <p:strVal val="#ppt_x"/>
                                          </p:val>
                                        </p:tav>
                                      </p:tavLst>
                                    </p:anim>
                                    <p:anim calcmode="lin" valueType="num">
                                      <p:cBhvr additive="base">
                                        <p:cTn id="8" dur="500" fill="hold"/>
                                        <p:tgtEl>
                                          <p:spTgt spid="17306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73066"/>
                                        </p:tgtEl>
                                        <p:attrNameLst>
                                          <p:attrName>style.visibility</p:attrName>
                                        </p:attrNameLst>
                                      </p:cBhvr>
                                      <p:to>
                                        <p:strVal val="visible"/>
                                      </p:to>
                                    </p:set>
                                    <p:anim calcmode="lin" valueType="num">
                                      <p:cBhvr additive="base">
                                        <p:cTn id="13" dur="500" fill="hold"/>
                                        <p:tgtEl>
                                          <p:spTgt spid="173066"/>
                                        </p:tgtEl>
                                        <p:attrNameLst>
                                          <p:attrName>ppt_x</p:attrName>
                                        </p:attrNameLst>
                                      </p:cBhvr>
                                      <p:tavLst>
                                        <p:tav tm="0">
                                          <p:val>
                                            <p:strVal val="0-#ppt_w/2"/>
                                          </p:val>
                                        </p:tav>
                                        <p:tav tm="100000">
                                          <p:val>
                                            <p:strVal val="#ppt_x"/>
                                          </p:val>
                                        </p:tav>
                                      </p:tavLst>
                                    </p:anim>
                                    <p:anim calcmode="lin" valueType="num">
                                      <p:cBhvr additive="base">
                                        <p:cTn id="14" dur="500" fill="hold"/>
                                        <p:tgtEl>
                                          <p:spTgt spid="17306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73067"/>
                                        </p:tgtEl>
                                        <p:attrNameLst>
                                          <p:attrName>style.visibility</p:attrName>
                                        </p:attrNameLst>
                                      </p:cBhvr>
                                      <p:to>
                                        <p:strVal val="visible"/>
                                      </p:to>
                                    </p:set>
                                    <p:anim calcmode="lin" valueType="num">
                                      <p:cBhvr additive="base">
                                        <p:cTn id="19" dur="500" fill="hold"/>
                                        <p:tgtEl>
                                          <p:spTgt spid="173067"/>
                                        </p:tgtEl>
                                        <p:attrNameLst>
                                          <p:attrName>ppt_x</p:attrName>
                                        </p:attrNameLst>
                                      </p:cBhvr>
                                      <p:tavLst>
                                        <p:tav tm="0">
                                          <p:val>
                                            <p:strVal val="0-#ppt_w/2"/>
                                          </p:val>
                                        </p:tav>
                                        <p:tav tm="100000">
                                          <p:val>
                                            <p:strVal val="#ppt_x"/>
                                          </p:val>
                                        </p:tav>
                                      </p:tavLst>
                                    </p:anim>
                                    <p:anim calcmode="lin" valueType="num">
                                      <p:cBhvr additive="base">
                                        <p:cTn id="20" dur="500" fill="hold"/>
                                        <p:tgtEl>
                                          <p:spTgt spid="1730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61" grpId="0"/>
      <p:bldP spid="173066" grpId="0"/>
      <p:bldP spid="173067"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4081" name="图片 1"/>
          <p:cNvPicPr>
            <a:picLocks noChangeAspect="1"/>
          </p:cNvPicPr>
          <p:nvPr/>
        </p:nvPicPr>
        <p:blipFill>
          <a:blip r:embed="rId1"/>
          <a:stretch>
            <a:fillRect/>
          </a:stretch>
        </p:blipFill>
        <p:spPr>
          <a:xfrm>
            <a:off x="163513" y="1557338"/>
            <a:ext cx="8816975" cy="4511675"/>
          </a:xfrm>
          <a:prstGeom prst="rect">
            <a:avLst/>
          </a:prstGeom>
          <a:noFill/>
          <a:ln w="9525">
            <a:noFill/>
          </a:ln>
        </p:spPr>
      </p:pic>
      <p:sp>
        <p:nvSpPr>
          <p:cNvPr id="174082" name="Rectangle 1033"/>
          <p:cNvSpPr/>
          <p:nvPr/>
        </p:nvSpPr>
        <p:spPr>
          <a:xfrm>
            <a:off x="0" y="0"/>
            <a:ext cx="9144000" cy="765175"/>
          </a:xfrm>
          <a:prstGeom prst="rect">
            <a:avLst/>
          </a:prstGeom>
          <a:solidFill>
            <a:srgbClr val="A50021"/>
          </a:solidFill>
          <a:ln w="9525">
            <a:noFill/>
          </a:ln>
        </p:spPr>
        <p:txBody>
          <a:bodyPr anchor="b" anchorCtr="0"/>
          <a:p>
            <a:pPr indent="176530"/>
            <a:r>
              <a:rPr lang="en-US" altLang="en-US" sz="3600" dirty="0">
                <a:latin typeface="Times New Roman" panose="02020603050405020304" pitchFamily="18" charset="0"/>
                <a:ea typeface="黑体" panose="02010609060101010101" pitchFamily="49" charset="-122"/>
              </a:rPr>
              <a:t>6.7  </a:t>
            </a:r>
            <a:r>
              <a:rPr lang="zh-CN" altLang="en-US" sz="3600" dirty="0">
                <a:latin typeface="Times New Roman" panose="02020603050405020304" pitchFamily="18" charset="0"/>
                <a:ea typeface="黑体" panose="02010609060101010101" pitchFamily="49" charset="-122"/>
              </a:rPr>
              <a:t>蚁群算法及其应用</a:t>
            </a:r>
            <a:endParaRPr lang="zh-CN" altLang="en-US" sz="3200" b="1" dirty="0">
              <a:latin typeface="Times New Roman" panose="02020603050405020304" pitchFamily="18" charset="0"/>
              <a:ea typeface="宋体" panose="02010600030101010101" pitchFamily="2" charset="-122"/>
            </a:endParaRPr>
          </a:p>
        </p:txBody>
      </p:sp>
    </p:spTree>
  </p:cSld>
  <p:clrMapOvr>
    <a:masterClrMapping/>
  </p:clrMapOvr>
  <p:transition>
    <p:random/>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5105" name="图片 1"/>
          <p:cNvPicPr>
            <a:picLocks noChangeAspect="1"/>
          </p:cNvPicPr>
          <p:nvPr/>
        </p:nvPicPr>
        <p:blipFill>
          <a:blip r:embed="rId1"/>
          <a:stretch>
            <a:fillRect/>
          </a:stretch>
        </p:blipFill>
        <p:spPr>
          <a:xfrm>
            <a:off x="677863" y="1660525"/>
            <a:ext cx="7788275" cy="3963988"/>
          </a:xfrm>
          <a:prstGeom prst="rect">
            <a:avLst/>
          </a:prstGeom>
          <a:noFill/>
          <a:ln w="9525">
            <a:noFill/>
          </a:ln>
        </p:spPr>
      </p:pic>
      <p:sp>
        <p:nvSpPr>
          <p:cNvPr id="175106" name="Rectangle 1033"/>
          <p:cNvSpPr/>
          <p:nvPr/>
        </p:nvSpPr>
        <p:spPr>
          <a:xfrm>
            <a:off x="0" y="0"/>
            <a:ext cx="9144000" cy="765175"/>
          </a:xfrm>
          <a:prstGeom prst="rect">
            <a:avLst/>
          </a:prstGeom>
          <a:solidFill>
            <a:srgbClr val="A50021"/>
          </a:solidFill>
          <a:ln w="9525">
            <a:noFill/>
          </a:ln>
        </p:spPr>
        <p:txBody>
          <a:bodyPr anchor="b" anchorCtr="0"/>
          <a:p>
            <a:pPr indent="176530"/>
            <a:r>
              <a:rPr lang="en-US" altLang="en-US" sz="3600" dirty="0">
                <a:latin typeface="Times New Roman" panose="02020603050405020304" pitchFamily="18" charset="0"/>
                <a:ea typeface="黑体" panose="02010609060101010101" pitchFamily="49" charset="-122"/>
              </a:rPr>
              <a:t>6.7  </a:t>
            </a:r>
            <a:r>
              <a:rPr lang="zh-CN" altLang="en-US" sz="3600" dirty="0">
                <a:latin typeface="Times New Roman" panose="02020603050405020304" pitchFamily="18" charset="0"/>
                <a:ea typeface="黑体" panose="02010609060101010101" pitchFamily="49" charset="-122"/>
              </a:rPr>
              <a:t>蚁群算法及其应用</a:t>
            </a:r>
            <a:endParaRPr lang="zh-CN" altLang="en-US" sz="3200" b="1" dirty="0">
              <a:latin typeface="Times New Roman" panose="02020603050405020304" pitchFamily="18" charset="0"/>
              <a:ea typeface="宋体" panose="02010600030101010101" pitchFamily="2" charset="-122"/>
            </a:endParaRPr>
          </a:p>
        </p:txBody>
      </p:sp>
    </p:spTree>
  </p:cSld>
  <p:clrMapOvr>
    <a:masterClrMapping/>
  </p:clrMapOvr>
  <p:transition>
    <p:random/>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6129" name="Rectangle 1033"/>
          <p:cNvSpPr/>
          <p:nvPr/>
        </p:nvSpPr>
        <p:spPr>
          <a:xfrm>
            <a:off x="0" y="0"/>
            <a:ext cx="9144000" cy="765175"/>
          </a:xfrm>
          <a:prstGeom prst="rect">
            <a:avLst/>
          </a:prstGeom>
          <a:solidFill>
            <a:srgbClr val="A50021"/>
          </a:solidFill>
          <a:ln w="9525">
            <a:noFill/>
          </a:ln>
        </p:spPr>
        <p:txBody>
          <a:bodyPr anchor="b" anchorCtr="0"/>
          <a:p>
            <a:pPr indent="176530"/>
            <a:r>
              <a:rPr lang="en-US" altLang="en-US" sz="3600" dirty="0">
                <a:latin typeface="Times New Roman" panose="02020603050405020304" pitchFamily="18" charset="0"/>
                <a:ea typeface="黑体" panose="02010609060101010101" pitchFamily="49" charset="-122"/>
              </a:rPr>
              <a:t>6.7  </a:t>
            </a:r>
            <a:r>
              <a:rPr lang="zh-CN" altLang="en-US" sz="3600" dirty="0">
                <a:latin typeface="Times New Roman" panose="02020603050405020304" pitchFamily="18" charset="0"/>
                <a:ea typeface="黑体" panose="02010609060101010101" pitchFamily="49" charset="-122"/>
              </a:rPr>
              <a:t>蚁群算法及其应用</a:t>
            </a:r>
            <a:endParaRPr lang="zh-CN" altLang="en-US" sz="3200" b="1" dirty="0">
              <a:latin typeface="Times New Roman" panose="02020603050405020304" pitchFamily="18" charset="0"/>
              <a:ea typeface="宋体" panose="02010600030101010101" pitchFamily="2" charset="-122"/>
            </a:endParaRPr>
          </a:p>
        </p:txBody>
      </p:sp>
      <p:pic>
        <p:nvPicPr>
          <p:cNvPr id="176130" name="图片 2"/>
          <p:cNvPicPr>
            <a:picLocks noChangeAspect="1"/>
          </p:cNvPicPr>
          <p:nvPr/>
        </p:nvPicPr>
        <p:blipFill>
          <a:blip r:embed="rId1"/>
          <a:stretch>
            <a:fillRect/>
          </a:stretch>
        </p:blipFill>
        <p:spPr>
          <a:xfrm>
            <a:off x="212725" y="1727200"/>
            <a:ext cx="8801100" cy="3968750"/>
          </a:xfrm>
          <a:prstGeom prst="rect">
            <a:avLst/>
          </a:prstGeom>
          <a:noFill/>
          <a:ln w="9525">
            <a:noFill/>
          </a:ln>
        </p:spPr>
      </p:pic>
    </p:spTree>
  </p:cSld>
  <p:clrMapOvr>
    <a:masterClrMapping/>
  </p:clrMapOvr>
  <p:transition>
    <p:random/>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7153" name="Rectangle 1033"/>
          <p:cNvSpPr/>
          <p:nvPr/>
        </p:nvSpPr>
        <p:spPr>
          <a:xfrm>
            <a:off x="0" y="0"/>
            <a:ext cx="9144000" cy="765175"/>
          </a:xfrm>
          <a:prstGeom prst="rect">
            <a:avLst/>
          </a:prstGeom>
          <a:solidFill>
            <a:srgbClr val="A50021"/>
          </a:solidFill>
          <a:ln w="9525">
            <a:noFill/>
          </a:ln>
        </p:spPr>
        <p:txBody>
          <a:bodyPr anchor="b" anchorCtr="0"/>
          <a:p>
            <a:pPr indent="176530"/>
            <a:r>
              <a:rPr lang="en-US" altLang="en-US" sz="3600" dirty="0">
                <a:latin typeface="Times New Roman" panose="02020603050405020304" pitchFamily="18" charset="0"/>
                <a:ea typeface="黑体" panose="02010609060101010101" pitchFamily="49" charset="-122"/>
              </a:rPr>
              <a:t>6.7  </a:t>
            </a:r>
            <a:r>
              <a:rPr lang="zh-CN" altLang="en-US" sz="3600" dirty="0">
                <a:latin typeface="Times New Roman" panose="02020603050405020304" pitchFamily="18" charset="0"/>
                <a:ea typeface="黑体" panose="02010609060101010101" pitchFamily="49" charset="-122"/>
              </a:rPr>
              <a:t>蚁群算法及其应用</a:t>
            </a:r>
            <a:endParaRPr lang="zh-CN" altLang="en-US" sz="3200" b="1" dirty="0">
              <a:latin typeface="Times New Roman" panose="02020603050405020304" pitchFamily="18" charset="0"/>
              <a:ea typeface="宋体" panose="02010600030101010101" pitchFamily="2" charset="-122"/>
            </a:endParaRPr>
          </a:p>
        </p:txBody>
      </p:sp>
      <p:pic>
        <p:nvPicPr>
          <p:cNvPr id="177154" name="图片 2"/>
          <p:cNvPicPr>
            <a:picLocks noChangeAspect="1"/>
          </p:cNvPicPr>
          <p:nvPr/>
        </p:nvPicPr>
        <p:blipFill>
          <a:blip r:embed="rId1"/>
          <a:stretch>
            <a:fillRect/>
          </a:stretch>
        </p:blipFill>
        <p:spPr>
          <a:xfrm>
            <a:off x="296863" y="1295400"/>
            <a:ext cx="8240712" cy="4451350"/>
          </a:xfrm>
          <a:prstGeom prst="rect">
            <a:avLst/>
          </a:prstGeom>
          <a:noFill/>
          <a:ln w="9525">
            <a:noFill/>
          </a:ln>
        </p:spPr>
      </p:pic>
    </p:spTree>
  </p:cSld>
  <p:clrMapOvr>
    <a:masterClrMapping/>
  </p:clrMapOvr>
  <p:transition>
    <p:random/>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8177" name="Rectangle 1033"/>
          <p:cNvSpPr/>
          <p:nvPr/>
        </p:nvSpPr>
        <p:spPr>
          <a:xfrm>
            <a:off x="0" y="0"/>
            <a:ext cx="9144000" cy="765175"/>
          </a:xfrm>
          <a:prstGeom prst="rect">
            <a:avLst/>
          </a:prstGeom>
          <a:solidFill>
            <a:srgbClr val="A50021"/>
          </a:solidFill>
          <a:ln w="9525">
            <a:noFill/>
          </a:ln>
        </p:spPr>
        <p:txBody>
          <a:bodyPr anchor="b" anchorCtr="0"/>
          <a:p>
            <a:pPr indent="176530"/>
            <a:r>
              <a:rPr lang="en-US" altLang="en-US" sz="3600" dirty="0">
                <a:latin typeface="Times New Roman" panose="02020603050405020304" pitchFamily="18" charset="0"/>
                <a:ea typeface="黑体" panose="02010609060101010101" pitchFamily="49" charset="-122"/>
              </a:rPr>
              <a:t>6.7  </a:t>
            </a:r>
            <a:r>
              <a:rPr lang="zh-CN" altLang="en-US" sz="3600" dirty="0">
                <a:latin typeface="Times New Roman" panose="02020603050405020304" pitchFamily="18" charset="0"/>
                <a:ea typeface="黑体" panose="02010609060101010101" pitchFamily="49" charset="-122"/>
              </a:rPr>
              <a:t>蚁群算法及其应用</a:t>
            </a:r>
            <a:endParaRPr lang="zh-CN" altLang="en-US" sz="3200" b="1" dirty="0">
              <a:latin typeface="Times New Roman" panose="02020603050405020304" pitchFamily="18" charset="0"/>
              <a:ea typeface="宋体" panose="02010600030101010101" pitchFamily="2" charset="-122"/>
            </a:endParaRPr>
          </a:p>
        </p:txBody>
      </p:sp>
      <p:pic>
        <p:nvPicPr>
          <p:cNvPr id="178178" name="图片 1"/>
          <p:cNvPicPr>
            <a:picLocks noChangeAspect="1"/>
          </p:cNvPicPr>
          <p:nvPr/>
        </p:nvPicPr>
        <p:blipFill>
          <a:blip r:embed="rId1"/>
          <a:stretch>
            <a:fillRect/>
          </a:stretch>
        </p:blipFill>
        <p:spPr>
          <a:xfrm>
            <a:off x="234950" y="1279525"/>
            <a:ext cx="8372475" cy="4654550"/>
          </a:xfrm>
          <a:prstGeom prst="rect">
            <a:avLst/>
          </a:prstGeom>
          <a:noFill/>
          <a:ln w="9525">
            <a:noFill/>
          </a:ln>
        </p:spPr>
      </p:pic>
    </p:spTree>
  </p:cSld>
  <p:clrMapOvr>
    <a:masterClrMapping/>
  </p:clrMapOvr>
  <p:transition>
    <p:random/>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9201" name="图片 1"/>
          <p:cNvPicPr>
            <a:picLocks noChangeAspect="1"/>
          </p:cNvPicPr>
          <p:nvPr/>
        </p:nvPicPr>
        <p:blipFill>
          <a:blip r:embed="rId1"/>
          <a:stretch>
            <a:fillRect/>
          </a:stretch>
        </p:blipFill>
        <p:spPr>
          <a:xfrm>
            <a:off x="192088" y="866775"/>
            <a:ext cx="6478587" cy="1546225"/>
          </a:xfrm>
          <a:prstGeom prst="rect">
            <a:avLst/>
          </a:prstGeom>
          <a:noFill/>
          <a:ln w="9525">
            <a:noFill/>
          </a:ln>
        </p:spPr>
      </p:pic>
      <p:sp>
        <p:nvSpPr>
          <p:cNvPr id="179202" name="Rectangle 1033"/>
          <p:cNvSpPr/>
          <p:nvPr/>
        </p:nvSpPr>
        <p:spPr>
          <a:xfrm>
            <a:off x="0" y="0"/>
            <a:ext cx="9144000" cy="765175"/>
          </a:xfrm>
          <a:prstGeom prst="rect">
            <a:avLst/>
          </a:prstGeom>
          <a:solidFill>
            <a:srgbClr val="A50021"/>
          </a:solidFill>
          <a:ln w="9525">
            <a:noFill/>
          </a:ln>
        </p:spPr>
        <p:txBody>
          <a:bodyPr anchor="b" anchorCtr="0"/>
          <a:p>
            <a:pPr indent="176530"/>
            <a:r>
              <a:rPr lang="en-US" altLang="en-US" sz="3600" dirty="0">
                <a:latin typeface="Times New Roman" panose="02020603050405020304" pitchFamily="18" charset="0"/>
                <a:ea typeface="黑体" panose="02010609060101010101" pitchFamily="49" charset="-122"/>
              </a:rPr>
              <a:t>6.7  </a:t>
            </a:r>
            <a:r>
              <a:rPr lang="zh-CN" altLang="en-US" sz="3600" dirty="0">
                <a:latin typeface="Times New Roman" panose="02020603050405020304" pitchFamily="18" charset="0"/>
                <a:ea typeface="黑体" panose="02010609060101010101" pitchFamily="49" charset="-122"/>
              </a:rPr>
              <a:t>蚁群算法及其应用</a:t>
            </a:r>
            <a:endParaRPr lang="zh-CN" altLang="en-US" sz="3200" b="1" dirty="0">
              <a:latin typeface="Times New Roman" panose="02020603050405020304" pitchFamily="18" charset="0"/>
              <a:ea typeface="宋体" panose="02010600030101010101" pitchFamily="2" charset="-122"/>
            </a:endParaRPr>
          </a:p>
        </p:txBody>
      </p:sp>
      <p:pic>
        <p:nvPicPr>
          <p:cNvPr id="179203" name="图片 2"/>
          <p:cNvPicPr>
            <a:picLocks noChangeAspect="1"/>
          </p:cNvPicPr>
          <p:nvPr/>
        </p:nvPicPr>
        <p:blipFill>
          <a:blip r:embed="rId2"/>
          <a:stretch>
            <a:fillRect/>
          </a:stretch>
        </p:blipFill>
        <p:spPr>
          <a:xfrm>
            <a:off x="5857875" y="2449513"/>
            <a:ext cx="3178175" cy="2274887"/>
          </a:xfrm>
          <a:prstGeom prst="rect">
            <a:avLst/>
          </a:prstGeom>
          <a:noFill/>
          <a:ln w="9525">
            <a:noFill/>
          </a:ln>
        </p:spPr>
      </p:pic>
      <p:pic>
        <p:nvPicPr>
          <p:cNvPr id="179204" name="图片 3"/>
          <p:cNvPicPr>
            <a:picLocks noChangeAspect="1"/>
          </p:cNvPicPr>
          <p:nvPr/>
        </p:nvPicPr>
        <p:blipFill>
          <a:blip r:embed="rId3"/>
          <a:stretch>
            <a:fillRect/>
          </a:stretch>
        </p:blipFill>
        <p:spPr>
          <a:xfrm>
            <a:off x="7477125" y="3400425"/>
            <a:ext cx="333375" cy="238125"/>
          </a:xfrm>
          <a:prstGeom prst="rect">
            <a:avLst/>
          </a:prstGeom>
          <a:noFill/>
          <a:ln w="9525">
            <a:noFill/>
          </a:ln>
        </p:spPr>
      </p:pic>
      <p:pic>
        <p:nvPicPr>
          <p:cNvPr id="179205" name="图片 4"/>
          <p:cNvPicPr>
            <a:picLocks noChangeAspect="1"/>
          </p:cNvPicPr>
          <p:nvPr/>
        </p:nvPicPr>
        <p:blipFill>
          <a:blip r:embed="rId4"/>
          <a:stretch>
            <a:fillRect/>
          </a:stretch>
        </p:blipFill>
        <p:spPr>
          <a:xfrm>
            <a:off x="6384925" y="2211388"/>
            <a:ext cx="285750" cy="238125"/>
          </a:xfrm>
          <a:prstGeom prst="rect">
            <a:avLst/>
          </a:prstGeom>
          <a:noFill/>
          <a:ln w="9525">
            <a:noFill/>
          </a:ln>
        </p:spPr>
      </p:pic>
    </p:spTree>
  </p:cSld>
  <p:clrMapOvr>
    <a:masterClrMapping/>
  </p:clrMapOvr>
  <p:transition>
    <p:random/>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0225" name="图片 1"/>
          <p:cNvPicPr>
            <a:picLocks noChangeAspect="1"/>
          </p:cNvPicPr>
          <p:nvPr/>
        </p:nvPicPr>
        <p:blipFill>
          <a:blip r:embed="rId1"/>
          <a:stretch>
            <a:fillRect/>
          </a:stretch>
        </p:blipFill>
        <p:spPr>
          <a:xfrm>
            <a:off x="320675" y="852488"/>
            <a:ext cx="6478588" cy="1547812"/>
          </a:xfrm>
          <a:prstGeom prst="rect">
            <a:avLst/>
          </a:prstGeom>
          <a:noFill/>
          <a:ln w="9525">
            <a:noFill/>
          </a:ln>
        </p:spPr>
      </p:pic>
      <p:sp>
        <p:nvSpPr>
          <p:cNvPr id="180226" name="Rectangle 1033"/>
          <p:cNvSpPr/>
          <p:nvPr/>
        </p:nvSpPr>
        <p:spPr>
          <a:xfrm>
            <a:off x="0" y="0"/>
            <a:ext cx="9144000" cy="765175"/>
          </a:xfrm>
          <a:prstGeom prst="rect">
            <a:avLst/>
          </a:prstGeom>
          <a:solidFill>
            <a:srgbClr val="A50021"/>
          </a:solidFill>
          <a:ln w="9525">
            <a:noFill/>
          </a:ln>
        </p:spPr>
        <p:txBody>
          <a:bodyPr anchor="b" anchorCtr="0"/>
          <a:p>
            <a:pPr indent="176530"/>
            <a:r>
              <a:rPr lang="en-US" altLang="en-US" sz="3600" dirty="0">
                <a:latin typeface="Times New Roman" panose="02020603050405020304" pitchFamily="18" charset="0"/>
                <a:ea typeface="黑体" panose="02010609060101010101" pitchFamily="49" charset="-122"/>
              </a:rPr>
              <a:t>6.7  </a:t>
            </a:r>
            <a:r>
              <a:rPr lang="zh-CN" altLang="en-US" sz="3600" dirty="0">
                <a:latin typeface="Times New Roman" panose="02020603050405020304" pitchFamily="18" charset="0"/>
                <a:ea typeface="黑体" panose="02010609060101010101" pitchFamily="49" charset="-122"/>
              </a:rPr>
              <a:t>蚁群算法及其应用</a:t>
            </a:r>
            <a:endParaRPr lang="zh-CN" altLang="en-US" sz="3200" b="1" dirty="0">
              <a:latin typeface="Times New Roman" panose="02020603050405020304" pitchFamily="18" charset="0"/>
              <a:ea typeface="宋体" panose="02010600030101010101" pitchFamily="2" charset="-122"/>
            </a:endParaRPr>
          </a:p>
        </p:txBody>
      </p:sp>
      <p:pic>
        <p:nvPicPr>
          <p:cNvPr id="180227" name="图片 3"/>
          <p:cNvPicPr>
            <a:picLocks noChangeAspect="1"/>
          </p:cNvPicPr>
          <p:nvPr/>
        </p:nvPicPr>
        <p:blipFill>
          <a:blip r:embed="rId2"/>
          <a:stretch>
            <a:fillRect/>
          </a:stretch>
        </p:blipFill>
        <p:spPr>
          <a:xfrm>
            <a:off x="7477125" y="3400425"/>
            <a:ext cx="333375" cy="238125"/>
          </a:xfrm>
          <a:prstGeom prst="rect">
            <a:avLst/>
          </a:prstGeom>
          <a:noFill/>
          <a:ln w="9525">
            <a:noFill/>
          </a:ln>
        </p:spPr>
      </p:pic>
      <p:pic>
        <p:nvPicPr>
          <p:cNvPr id="180228" name="图片 4"/>
          <p:cNvPicPr>
            <a:picLocks noChangeAspect="1"/>
          </p:cNvPicPr>
          <p:nvPr/>
        </p:nvPicPr>
        <p:blipFill>
          <a:blip r:embed="rId3"/>
          <a:stretch>
            <a:fillRect/>
          </a:stretch>
        </p:blipFill>
        <p:spPr>
          <a:xfrm>
            <a:off x="327025" y="2706688"/>
            <a:ext cx="6472238" cy="1352550"/>
          </a:xfrm>
          <a:prstGeom prst="rect">
            <a:avLst/>
          </a:prstGeom>
          <a:noFill/>
          <a:ln w="9525">
            <a:noFill/>
          </a:ln>
        </p:spPr>
      </p:pic>
      <p:pic>
        <p:nvPicPr>
          <p:cNvPr id="180229" name="图片 2"/>
          <p:cNvPicPr>
            <a:picLocks noChangeAspect="1"/>
          </p:cNvPicPr>
          <p:nvPr/>
        </p:nvPicPr>
        <p:blipFill>
          <a:blip r:embed="rId4"/>
          <a:stretch>
            <a:fillRect/>
          </a:stretch>
        </p:blipFill>
        <p:spPr>
          <a:xfrm>
            <a:off x="6284913" y="2112963"/>
            <a:ext cx="2719387" cy="1946275"/>
          </a:xfrm>
          <a:prstGeom prst="rect">
            <a:avLst/>
          </a:prstGeom>
          <a:noFill/>
          <a:ln w="9525">
            <a:noFill/>
          </a:ln>
        </p:spPr>
      </p:pic>
    </p:spTree>
  </p:cSld>
  <p:clrMapOvr>
    <a:masterClrMapping/>
  </p:clrMapOvr>
  <p:transition>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Rectangle 4"/>
          <p:cNvSpPr/>
          <p:nvPr/>
        </p:nvSpPr>
        <p:spPr>
          <a:xfrm>
            <a:off x="0" y="0"/>
            <a:ext cx="9144000" cy="765175"/>
          </a:xfrm>
          <a:prstGeom prst="rect">
            <a:avLst/>
          </a:prstGeom>
          <a:solidFill>
            <a:srgbClr val="A50021"/>
          </a:solidFill>
          <a:ln w="9525">
            <a:noFill/>
          </a:ln>
        </p:spPr>
        <p:txBody>
          <a:bodyPr anchor="b" anchorCtr="0"/>
          <a:p>
            <a:pPr indent="176530"/>
            <a:r>
              <a:rPr lang="zh-CN" altLang="en-US" sz="3600" dirty="0">
                <a:latin typeface="Times New Roman" panose="02020603050405020304" pitchFamily="18" charset="0"/>
                <a:ea typeface="黑体" panose="02010609060101010101" pitchFamily="49" charset="-122"/>
              </a:rPr>
              <a:t>第</a:t>
            </a:r>
            <a:r>
              <a:rPr lang="en-US" altLang="zh-CN" sz="3600" dirty="0">
                <a:latin typeface="Times New Roman" panose="02020603050405020304" pitchFamily="18" charset="0"/>
                <a:ea typeface="黑体" panose="02010609060101010101" pitchFamily="49" charset="-122"/>
              </a:rPr>
              <a:t>6</a:t>
            </a:r>
            <a:r>
              <a:rPr lang="zh-CN" altLang="en-US" sz="3600" dirty="0">
                <a:latin typeface="Times New Roman" panose="02020603050405020304" pitchFamily="18" charset="0"/>
                <a:ea typeface="黑体" panose="02010609060101010101" pitchFamily="49" charset="-122"/>
              </a:rPr>
              <a:t>章  智能计算及其应用</a:t>
            </a:r>
            <a:endParaRPr lang="zh-CN" altLang="en-US" sz="3600" dirty="0">
              <a:latin typeface="Times New Roman" panose="02020603050405020304" pitchFamily="18" charset="0"/>
              <a:ea typeface="黑体" panose="02010609060101010101" pitchFamily="49" charset="-122"/>
            </a:endParaRPr>
          </a:p>
        </p:txBody>
      </p:sp>
      <p:pic>
        <p:nvPicPr>
          <p:cNvPr id="29698" name="图片 1"/>
          <p:cNvPicPr>
            <a:picLocks noChangeAspect="1"/>
          </p:cNvPicPr>
          <p:nvPr/>
        </p:nvPicPr>
        <p:blipFill>
          <a:blip r:embed="rId1"/>
          <a:stretch>
            <a:fillRect/>
          </a:stretch>
        </p:blipFill>
        <p:spPr>
          <a:xfrm>
            <a:off x="69850" y="863600"/>
            <a:ext cx="9074150" cy="5475288"/>
          </a:xfrm>
          <a:prstGeom prst="rect">
            <a:avLst/>
          </a:prstGeom>
          <a:noFill/>
          <a:ln w="9525">
            <a:noFill/>
          </a:ln>
        </p:spPr>
      </p:pic>
    </p:spTree>
  </p:cSld>
  <p:clrMapOvr>
    <a:masterClrMapping/>
  </p:clrMapOvr>
  <p:transition>
    <p:random/>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1249" name="图片 1"/>
          <p:cNvPicPr>
            <a:picLocks noChangeAspect="1"/>
          </p:cNvPicPr>
          <p:nvPr/>
        </p:nvPicPr>
        <p:blipFill>
          <a:blip r:embed="rId1"/>
          <a:stretch>
            <a:fillRect/>
          </a:stretch>
        </p:blipFill>
        <p:spPr>
          <a:xfrm>
            <a:off x="320675" y="852488"/>
            <a:ext cx="6478588" cy="1547812"/>
          </a:xfrm>
          <a:prstGeom prst="rect">
            <a:avLst/>
          </a:prstGeom>
          <a:noFill/>
          <a:ln w="9525">
            <a:noFill/>
          </a:ln>
        </p:spPr>
      </p:pic>
      <p:sp>
        <p:nvSpPr>
          <p:cNvPr id="181250" name="Rectangle 1033"/>
          <p:cNvSpPr/>
          <p:nvPr/>
        </p:nvSpPr>
        <p:spPr>
          <a:xfrm>
            <a:off x="0" y="0"/>
            <a:ext cx="9144000" cy="765175"/>
          </a:xfrm>
          <a:prstGeom prst="rect">
            <a:avLst/>
          </a:prstGeom>
          <a:solidFill>
            <a:srgbClr val="A50021"/>
          </a:solidFill>
          <a:ln w="9525">
            <a:noFill/>
          </a:ln>
        </p:spPr>
        <p:txBody>
          <a:bodyPr anchor="b" anchorCtr="0"/>
          <a:p>
            <a:pPr indent="176530"/>
            <a:r>
              <a:rPr lang="en-US" altLang="en-US" sz="3600" dirty="0">
                <a:latin typeface="Times New Roman" panose="02020603050405020304" pitchFamily="18" charset="0"/>
                <a:ea typeface="黑体" panose="02010609060101010101" pitchFamily="49" charset="-122"/>
              </a:rPr>
              <a:t>6.7  </a:t>
            </a:r>
            <a:r>
              <a:rPr lang="zh-CN" altLang="en-US" sz="3600" dirty="0">
                <a:latin typeface="Times New Roman" panose="02020603050405020304" pitchFamily="18" charset="0"/>
                <a:ea typeface="黑体" panose="02010609060101010101" pitchFamily="49" charset="-122"/>
              </a:rPr>
              <a:t>蚁群算法及其应用</a:t>
            </a:r>
            <a:endParaRPr lang="zh-CN" altLang="en-US" sz="3200" b="1" dirty="0">
              <a:latin typeface="Times New Roman" panose="02020603050405020304" pitchFamily="18" charset="0"/>
              <a:ea typeface="宋体" panose="02010600030101010101" pitchFamily="2" charset="-122"/>
            </a:endParaRPr>
          </a:p>
        </p:txBody>
      </p:sp>
      <p:pic>
        <p:nvPicPr>
          <p:cNvPr id="181251" name="图片 3"/>
          <p:cNvPicPr>
            <a:picLocks noChangeAspect="1"/>
          </p:cNvPicPr>
          <p:nvPr/>
        </p:nvPicPr>
        <p:blipFill>
          <a:blip r:embed="rId2"/>
          <a:stretch>
            <a:fillRect/>
          </a:stretch>
        </p:blipFill>
        <p:spPr>
          <a:xfrm>
            <a:off x="7477125" y="3400425"/>
            <a:ext cx="333375" cy="238125"/>
          </a:xfrm>
          <a:prstGeom prst="rect">
            <a:avLst/>
          </a:prstGeom>
          <a:noFill/>
          <a:ln w="9525">
            <a:noFill/>
          </a:ln>
        </p:spPr>
      </p:pic>
      <p:pic>
        <p:nvPicPr>
          <p:cNvPr id="181252" name="图片 4"/>
          <p:cNvPicPr>
            <a:picLocks noChangeAspect="1"/>
          </p:cNvPicPr>
          <p:nvPr/>
        </p:nvPicPr>
        <p:blipFill>
          <a:blip r:embed="rId3"/>
          <a:stretch>
            <a:fillRect/>
          </a:stretch>
        </p:blipFill>
        <p:spPr>
          <a:xfrm>
            <a:off x="327025" y="2706688"/>
            <a:ext cx="6472238" cy="1352550"/>
          </a:xfrm>
          <a:prstGeom prst="rect">
            <a:avLst/>
          </a:prstGeom>
          <a:noFill/>
          <a:ln w="9525">
            <a:noFill/>
          </a:ln>
        </p:spPr>
      </p:pic>
      <p:pic>
        <p:nvPicPr>
          <p:cNvPr id="181253" name="图片 2"/>
          <p:cNvPicPr>
            <a:picLocks noChangeAspect="1"/>
          </p:cNvPicPr>
          <p:nvPr/>
        </p:nvPicPr>
        <p:blipFill>
          <a:blip r:embed="rId4"/>
          <a:stretch>
            <a:fillRect/>
          </a:stretch>
        </p:blipFill>
        <p:spPr>
          <a:xfrm>
            <a:off x="6284913" y="2112963"/>
            <a:ext cx="2719387" cy="1946275"/>
          </a:xfrm>
          <a:prstGeom prst="rect">
            <a:avLst/>
          </a:prstGeom>
          <a:noFill/>
          <a:ln w="9525">
            <a:noFill/>
          </a:ln>
        </p:spPr>
      </p:pic>
      <p:pic>
        <p:nvPicPr>
          <p:cNvPr id="181254" name="图片 5"/>
          <p:cNvPicPr>
            <a:picLocks noChangeAspect="1"/>
          </p:cNvPicPr>
          <p:nvPr/>
        </p:nvPicPr>
        <p:blipFill>
          <a:blip r:embed="rId5"/>
          <a:stretch>
            <a:fillRect/>
          </a:stretch>
        </p:blipFill>
        <p:spPr>
          <a:xfrm>
            <a:off x="128588" y="4273550"/>
            <a:ext cx="9015412" cy="1284288"/>
          </a:xfrm>
          <a:prstGeom prst="rect">
            <a:avLst/>
          </a:prstGeom>
          <a:noFill/>
          <a:ln w="9525">
            <a:noFill/>
          </a:ln>
        </p:spPr>
      </p:pic>
    </p:spTree>
  </p:cSld>
  <p:clrMapOvr>
    <a:masterClrMapping/>
  </p:clrMapOvr>
  <p:transition>
    <p:random/>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2273" name="Rectangle 1033"/>
          <p:cNvSpPr/>
          <p:nvPr/>
        </p:nvSpPr>
        <p:spPr>
          <a:xfrm>
            <a:off x="0" y="0"/>
            <a:ext cx="9144000" cy="765175"/>
          </a:xfrm>
          <a:prstGeom prst="rect">
            <a:avLst/>
          </a:prstGeom>
          <a:solidFill>
            <a:srgbClr val="A50021"/>
          </a:solidFill>
          <a:ln w="9525">
            <a:noFill/>
          </a:ln>
        </p:spPr>
        <p:txBody>
          <a:bodyPr anchor="b" anchorCtr="0"/>
          <a:p>
            <a:pPr indent="176530"/>
            <a:r>
              <a:rPr lang="en-US" altLang="en-US" sz="3600" dirty="0">
                <a:latin typeface="Times New Roman" panose="02020603050405020304" pitchFamily="18" charset="0"/>
                <a:ea typeface="黑体" panose="02010609060101010101" pitchFamily="49" charset="-122"/>
              </a:rPr>
              <a:t>6.7  </a:t>
            </a:r>
            <a:r>
              <a:rPr lang="zh-CN" altLang="en-US" sz="3600" dirty="0">
                <a:latin typeface="Times New Roman" panose="02020603050405020304" pitchFamily="18" charset="0"/>
                <a:ea typeface="黑体" panose="02010609060101010101" pitchFamily="49" charset="-122"/>
              </a:rPr>
              <a:t>蚁群算法及其应用</a:t>
            </a:r>
            <a:endParaRPr lang="zh-CN" altLang="en-US" sz="3200" b="1" dirty="0">
              <a:latin typeface="Times New Roman" panose="02020603050405020304" pitchFamily="18" charset="0"/>
              <a:ea typeface="宋体" panose="02010600030101010101" pitchFamily="2" charset="-122"/>
            </a:endParaRPr>
          </a:p>
        </p:txBody>
      </p:sp>
      <p:pic>
        <p:nvPicPr>
          <p:cNvPr id="182274" name="图片 2"/>
          <p:cNvPicPr>
            <a:picLocks noChangeAspect="1"/>
          </p:cNvPicPr>
          <p:nvPr/>
        </p:nvPicPr>
        <p:blipFill>
          <a:blip r:embed="rId1"/>
          <a:stretch>
            <a:fillRect/>
          </a:stretch>
        </p:blipFill>
        <p:spPr>
          <a:xfrm>
            <a:off x="303213" y="1247775"/>
            <a:ext cx="8640762" cy="5068888"/>
          </a:xfrm>
          <a:prstGeom prst="rect">
            <a:avLst/>
          </a:prstGeom>
          <a:noFill/>
          <a:ln w="9525">
            <a:noFill/>
          </a:ln>
        </p:spPr>
      </p:pic>
    </p:spTree>
  </p:cSld>
  <p:clrMapOvr>
    <a:masterClrMapping/>
  </p:clrMapOvr>
  <p:transition>
    <p:random/>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3297" name="Rectangle 1033"/>
          <p:cNvSpPr/>
          <p:nvPr/>
        </p:nvSpPr>
        <p:spPr>
          <a:xfrm>
            <a:off x="0" y="0"/>
            <a:ext cx="9144000" cy="765175"/>
          </a:xfrm>
          <a:prstGeom prst="rect">
            <a:avLst/>
          </a:prstGeom>
          <a:solidFill>
            <a:srgbClr val="A50021"/>
          </a:solidFill>
          <a:ln w="9525">
            <a:noFill/>
          </a:ln>
        </p:spPr>
        <p:txBody>
          <a:bodyPr anchor="b" anchorCtr="0"/>
          <a:p>
            <a:pPr indent="176530"/>
            <a:r>
              <a:rPr lang="en-US" altLang="en-US" sz="3600" dirty="0">
                <a:latin typeface="Times New Roman" panose="02020603050405020304" pitchFamily="18" charset="0"/>
                <a:ea typeface="黑体" panose="02010609060101010101" pitchFamily="49" charset="-122"/>
              </a:rPr>
              <a:t>6.7  </a:t>
            </a:r>
            <a:r>
              <a:rPr lang="zh-CN" altLang="en-US" sz="3600" dirty="0">
                <a:latin typeface="Times New Roman" panose="02020603050405020304" pitchFamily="18" charset="0"/>
                <a:ea typeface="黑体" panose="02010609060101010101" pitchFamily="49" charset="-122"/>
              </a:rPr>
              <a:t>蚁群算法及其应用</a:t>
            </a:r>
            <a:endParaRPr lang="zh-CN" altLang="en-US" sz="3200" b="1" dirty="0">
              <a:latin typeface="Times New Roman" panose="02020603050405020304" pitchFamily="18" charset="0"/>
              <a:ea typeface="宋体" panose="02010600030101010101" pitchFamily="2" charset="-122"/>
            </a:endParaRPr>
          </a:p>
        </p:txBody>
      </p:sp>
      <p:pic>
        <p:nvPicPr>
          <p:cNvPr id="183298" name="图片 1"/>
          <p:cNvPicPr>
            <a:picLocks noChangeAspect="1"/>
          </p:cNvPicPr>
          <p:nvPr/>
        </p:nvPicPr>
        <p:blipFill>
          <a:blip r:embed="rId1"/>
          <a:stretch>
            <a:fillRect/>
          </a:stretch>
        </p:blipFill>
        <p:spPr>
          <a:xfrm>
            <a:off x="485775" y="1114425"/>
            <a:ext cx="8370888" cy="5043488"/>
          </a:xfrm>
          <a:prstGeom prst="rect">
            <a:avLst/>
          </a:prstGeom>
          <a:noFill/>
          <a:ln w="9525">
            <a:noFill/>
          </a:ln>
        </p:spPr>
      </p:pic>
      <p:pic>
        <p:nvPicPr>
          <p:cNvPr id="183299" name="图片 3"/>
          <p:cNvPicPr>
            <a:picLocks noChangeAspect="1"/>
          </p:cNvPicPr>
          <p:nvPr/>
        </p:nvPicPr>
        <p:blipFill>
          <a:blip r:embed="rId2"/>
          <a:stretch>
            <a:fillRect/>
          </a:stretch>
        </p:blipFill>
        <p:spPr>
          <a:xfrm>
            <a:off x="4022725" y="5891213"/>
            <a:ext cx="1295400" cy="266700"/>
          </a:xfrm>
          <a:prstGeom prst="rect">
            <a:avLst/>
          </a:prstGeom>
          <a:noFill/>
          <a:ln w="9525">
            <a:noFill/>
          </a:ln>
        </p:spPr>
      </p:pic>
    </p:spTree>
  </p:cSld>
  <p:clrMapOvr>
    <a:masterClrMapping/>
  </p:clrMapOvr>
  <p:transition>
    <p:random/>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5345" name="灯片编号占位符 3"/>
          <p:cNvSpPr>
            <a:spLocks noGrp="1"/>
          </p:cNvSpPr>
          <p:nvPr>
            <p:ph type="sldNum" sz="quarter" idx="10"/>
          </p:nvPr>
        </p:nvSpPr>
        <p:spPr>
          <a:xfrm>
            <a:off x="7078663" y="6477000"/>
            <a:ext cx="1981200" cy="360363"/>
          </a:xfrm>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185346" name="Rectangle 10"/>
          <p:cNvSpPr>
            <a:spLocks noGrp="1"/>
          </p:cNvSpPr>
          <p:nvPr>
            <p:ph type="title"/>
          </p:nvPr>
        </p:nvSpPr>
        <p:spPr/>
        <p:txBody>
          <a:bodyPr vert="horz" wrap="square" lIns="91440" tIns="45720" rIns="91440" bIns="45720" anchor="b" anchorCtr="0"/>
          <a:p>
            <a:pPr eaLnBrk="1" hangingPunct="1">
              <a:buNone/>
            </a:pPr>
            <a:r>
              <a:rPr lang="en-US" altLang="zh-CN" sz="3600" b="0" dirty="0">
                <a:latin typeface="Times New Roman" panose="02020603050405020304" pitchFamily="18" charset="0"/>
                <a:ea typeface="黑体" panose="02010609060101010101" pitchFamily="49" charset="-122"/>
              </a:rPr>
              <a:t> 6.7.1  </a:t>
            </a:r>
            <a:r>
              <a:rPr lang="zh-CN" altLang="en-US" sz="3600" b="0" dirty="0">
                <a:latin typeface="Times New Roman" panose="02020603050405020304" pitchFamily="18" charset="0"/>
                <a:ea typeface="黑体" panose="02010609060101010101" pitchFamily="49" charset="-122"/>
              </a:rPr>
              <a:t>基本蚁群算法模型</a:t>
            </a:r>
            <a:endParaRPr lang="zh-CN" altLang="en-US" sz="3600" b="0" dirty="0">
              <a:latin typeface="Times New Roman" panose="02020603050405020304" pitchFamily="18" charset="0"/>
              <a:ea typeface="黑体" panose="02010609060101010101" pitchFamily="49" charset="-122"/>
            </a:endParaRPr>
          </a:p>
        </p:txBody>
      </p:sp>
      <p:sp>
        <p:nvSpPr>
          <p:cNvPr id="185347" name="Rectangle 8"/>
          <p:cNvSpPr/>
          <p:nvPr/>
        </p:nvSpPr>
        <p:spPr>
          <a:xfrm>
            <a:off x="107950" y="969963"/>
            <a:ext cx="9036050" cy="5681662"/>
          </a:xfrm>
          <a:prstGeom prst="rect">
            <a:avLst/>
          </a:prstGeom>
          <a:noFill/>
          <a:ln w="9525">
            <a:noFill/>
          </a:ln>
        </p:spPr>
        <p:txBody>
          <a:bodyPr anchor="t" anchorCtr="0">
            <a:spAutoFit/>
          </a:bodyPr>
          <a:p>
            <a:pPr>
              <a:lnSpc>
                <a:spcPct val="140000"/>
              </a:lnSpc>
              <a:spcBef>
                <a:spcPct val="50000"/>
              </a:spcBef>
              <a:buFont typeface="Wingdings" panose="05000000000000000000" pitchFamily="2" charset="2"/>
            </a:pPr>
            <a:r>
              <a:rPr lang="en-US" altLang="zh-CN" sz="2600" dirty="0">
                <a:solidFill>
                  <a:schemeClr val="tx1"/>
                </a:solidFill>
                <a:latin typeface="Times New Roman" panose="02020603050405020304" pitchFamily="18" charset="0"/>
                <a:ea typeface="宋体" panose="02010600030101010101" pitchFamily="2" charset="-122"/>
              </a:rPr>
              <a:t>            </a:t>
            </a:r>
            <a:r>
              <a:rPr lang="zh-CN" altLang="en-US" sz="2600" dirty="0">
                <a:solidFill>
                  <a:schemeClr val="tx1"/>
                </a:solidFill>
                <a:latin typeface="Times New Roman" panose="02020603050405020304" pitchFamily="18" charset="0"/>
                <a:ea typeface="宋体" panose="02010600030101010101" pitchFamily="2" charset="-122"/>
              </a:rPr>
              <a:t>表示如下：</a:t>
            </a:r>
            <a:endParaRPr lang="en-US" altLang="zh-CN" sz="2600" dirty="0">
              <a:solidFill>
                <a:schemeClr val="tx1"/>
              </a:solidFill>
              <a:latin typeface="Times New Roman" panose="02020603050405020304" pitchFamily="18" charset="0"/>
              <a:ea typeface="宋体" panose="02010600030101010101" pitchFamily="2" charset="-122"/>
            </a:endParaRPr>
          </a:p>
          <a:p>
            <a:pPr>
              <a:lnSpc>
                <a:spcPct val="140000"/>
              </a:lnSpc>
              <a:spcBef>
                <a:spcPct val="50000"/>
              </a:spcBef>
              <a:buFont typeface="Wingdings" panose="05000000000000000000" pitchFamily="2" charset="2"/>
            </a:pPr>
            <a:endParaRPr lang="en-US" altLang="zh-CN" sz="2600" dirty="0">
              <a:solidFill>
                <a:schemeClr val="tx1"/>
              </a:solidFill>
              <a:latin typeface="Times New Roman" panose="02020603050405020304" pitchFamily="18" charset="0"/>
              <a:ea typeface="宋体" panose="02010600030101010101" pitchFamily="2" charset="-122"/>
            </a:endParaRPr>
          </a:p>
          <a:p>
            <a:pPr>
              <a:lnSpc>
                <a:spcPct val="140000"/>
              </a:lnSpc>
              <a:spcBef>
                <a:spcPct val="50000"/>
              </a:spcBef>
              <a:buFont typeface="Wingdings" panose="05000000000000000000" pitchFamily="2" charset="2"/>
            </a:pPr>
            <a:r>
              <a:rPr lang="en-US" altLang="zh-CN" sz="2600" dirty="0">
                <a:solidFill>
                  <a:schemeClr val="tx1"/>
                </a:solidFill>
                <a:latin typeface="Times New Roman" panose="02020603050405020304" pitchFamily="18" charset="0"/>
                <a:ea typeface="宋体" panose="02010600030101010101" pitchFamily="2" charset="-122"/>
              </a:rPr>
              <a:t>                                                                                           </a:t>
            </a:r>
            <a:r>
              <a:rPr lang="zh-CN" altLang="en-US" dirty="0">
                <a:solidFill>
                  <a:schemeClr val="tx1"/>
                </a:solidFill>
                <a:latin typeface="Times New Roman" panose="02020603050405020304" pitchFamily="18" charset="0"/>
                <a:ea typeface="宋体" panose="02010600030101010101" pitchFamily="2" charset="-122"/>
              </a:rPr>
              <a:t>（</a:t>
            </a:r>
            <a:r>
              <a:rPr lang="en-US" altLang="zh-CN" dirty="0">
                <a:solidFill>
                  <a:schemeClr val="tx1"/>
                </a:solidFill>
                <a:latin typeface="Times New Roman" panose="02020603050405020304" pitchFamily="18" charset="0"/>
                <a:ea typeface="宋体" panose="02010600030101010101" pitchFamily="2" charset="-122"/>
              </a:rPr>
              <a:t>7.18</a:t>
            </a:r>
            <a:r>
              <a:rPr lang="zh-CN" altLang="en-US" dirty="0">
                <a:solidFill>
                  <a:schemeClr val="tx1"/>
                </a:solidFill>
                <a:latin typeface="Times New Roman" panose="02020603050405020304" pitchFamily="18" charset="0"/>
                <a:ea typeface="宋体" panose="02010600030101010101" pitchFamily="2" charset="-122"/>
              </a:rPr>
              <a:t>）</a:t>
            </a:r>
            <a:endParaRPr lang="en-US" altLang="zh-CN" dirty="0">
              <a:solidFill>
                <a:schemeClr val="tx1"/>
              </a:solidFill>
              <a:latin typeface="Times New Roman" panose="02020603050405020304" pitchFamily="18" charset="0"/>
              <a:ea typeface="宋体" panose="02010600030101010101" pitchFamily="2" charset="-122"/>
            </a:endParaRPr>
          </a:p>
          <a:p>
            <a:pPr>
              <a:lnSpc>
                <a:spcPct val="140000"/>
              </a:lnSpc>
              <a:spcBef>
                <a:spcPct val="50000"/>
              </a:spcBef>
              <a:buFont typeface="Wingdings" panose="05000000000000000000" pitchFamily="2" charset="2"/>
            </a:pPr>
            <a:r>
              <a:rPr lang="zh-CN" altLang="en-US" dirty="0">
                <a:solidFill>
                  <a:schemeClr val="tx1"/>
                </a:solidFill>
                <a:latin typeface="Times New Roman" panose="02020603050405020304" pitchFamily="18" charset="0"/>
                <a:ea typeface="宋体" panose="02010600030101010101" pitchFamily="2" charset="-122"/>
              </a:rPr>
              <a:t> 其中：</a:t>
            </a:r>
            <a:endParaRPr lang="en-US" altLang="zh-CN" dirty="0">
              <a:solidFill>
                <a:schemeClr val="tx1"/>
              </a:solidFill>
              <a:latin typeface="Times New Roman" panose="02020603050405020304" pitchFamily="18" charset="0"/>
              <a:ea typeface="宋体" panose="02010600030101010101" pitchFamily="2" charset="-122"/>
            </a:endParaRPr>
          </a:p>
          <a:p>
            <a:pPr>
              <a:lnSpc>
                <a:spcPct val="140000"/>
              </a:lnSpc>
              <a:spcBef>
                <a:spcPct val="50000"/>
              </a:spcBef>
              <a:buFont typeface="Wingdings" panose="05000000000000000000" pitchFamily="2" charset="2"/>
            </a:pPr>
            <a:endParaRPr lang="en-US" altLang="zh-CN" dirty="0">
              <a:solidFill>
                <a:schemeClr val="tx1"/>
              </a:solidFill>
              <a:latin typeface="Arial" panose="020B0604020202020204" pitchFamily="34" charset="0"/>
              <a:ea typeface="宋体" panose="02010600030101010101" pitchFamily="2" charset="-122"/>
            </a:endParaRPr>
          </a:p>
          <a:p>
            <a:pPr>
              <a:lnSpc>
                <a:spcPct val="140000"/>
              </a:lnSpc>
              <a:spcBef>
                <a:spcPct val="50000"/>
              </a:spcBef>
              <a:buFont typeface="Wingdings" panose="05000000000000000000" pitchFamily="2" charset="2"/>
            </a:pPr>
            <a:endParaRPr lang="en-US" altLang="zh-CN" dirty="0">
              <a:solidFill>
                <a:schemeClr val="tx1"/>
              </a:solidFill>
              <a:latin typeface="Times New Roman" panose="02020603050405020304" pitchFamily="18" charset="0"/>
              <a:ea typeface="宋体" panose="02010600030101010101" pitchFamily="2" charset="-122"/>
            </a:endParaRPr>
          </a:p>
          <a:p>
            <a:pPr>
              <a:lnSpc>
                <a:spcPct val="140000"/>
              </a:lnSpc>
              <a:spcBef>
                <a:spcPct val="50000"/>
              </a:spcBef>
              <a:buFont typeface="Wingdings" panose="05000000000000000000" pitchFamily="2" charset="2"/>
            </a:pPr>
            <a:endParaRPr lang="en-US" altLang="zh-CN" dirty="0">
              <a:solidFill>
                <a:schemeClr val="tx1"/>
              </a:solidFill>
              <a:latin typeface="Times New Roman" panose="02020603050405020304" pitchFamily="18" charset="0"/>
              <a:ea typeface="宋体" panose="02010600030101010101" pitchFamily="2" charset="-122"/>
            </a:endParaRPr>
          </a:p>
          <a:p>
            <a:pPr>
              <a:lnSpc>
                <a:spcPct val="140000"/>
              </a:lnSpc>
              <a:spcBef>
                <a:spcPct val="50000"/>
              </a:spcBef>
              <a:buFont typeface="Wingdings" panose="05000000000000000000" pitchFamily="2" charset="2"/>
            </a:pPr>
            <a:endParaRPr lang="en-US" altLang="zh-CN" dirty="0">
              <a:solidFill>
                <a:schemeClr val="tx1"/>
              </a:solidFill>
              <a:latin typeface="Times New Roman" panose="02020603050405020304" pitchFamily="18" charset="0"/>
              <a:ea typeface="Times New Roman" panose="02020603050405020304" pitchFamily="18" charset="0"/>
            </a:endParaRPr>
          </a:p>
        </p:txBody>
      </p:sp>
      <p:sp>
        <p:nvSpPr>
          <p:cNvPr id="185348" name="Rectangle 7"/>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85349" name="Rectangle 2"/>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85350" name="Rectangle 4"/>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85351" name="Rectangle 6"/>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85352" name="Rectangle 8"/>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85353" name="Rectangle 15"/>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85354" name="Rectangle 17"/>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85355" name="Rectangle 19"/>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85356" name="Rectangle 19"/>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85357" name="Rectangle 21"/>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85358" name="Rectangle 25"/>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85359" name="Rectangle 27"/>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85360" name="Rectangle 33"/>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85361" name="Rectangle 35"/>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85362" name="Rectangle 37"/>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85363" name="Rectangle 39"/>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85364" name="Rectangle 47"/>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85365" name="Rectangle 49"/>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85366" name="Rectangle 51"/>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85367" name="Rectangle 53"/>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85368" name="Rectangle 59"/>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85369" name="Rectangle 61"/>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85370" name="Rectangle 63"/>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85371" name="Rectangle 65"/>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85372" name="Rectangle 2"/>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graphicFrame>
        <p:nvGraphicFramePr>
          <p:cNvPr id="185373" name="对象 18"/>
          <p:cNvGraphicFramePr>
            <a:graphicFrameLocks noChangeAspect="1"/>
          </p:cNvGraphicFramePr>
          <p:nvPr/>
        </p:nvGraphicFramePr>
        <p:xfrm>
          <a:off x="323850" y="1052513"/>
          <a:ext cx="863600" cy="569912"/>
        </p:xfrm>
        <a:graphic>
          <a:graphicData uri="http://schemas.openxmlformats.org/presentationml/2006/ole">
            <mc:AlternateContent xmlns:mc="http://schemas.openxmlformats.org/markup-compatibility/2006">
              <mc:Choice xmlns:v="urn:schemas-microsoft-com:vml" Requires="v">
                <p:oleObj spid="_x0000_s3214" name="" r:id="rId1" imgW="393700" imgH="254000" progId="Equation.DSMT4">
                  <p:embed/>
                </p:oleObj>
              </mc:Choice>
              <mc:Fallback>
                <p:oleObj name="" r:id="rId1" imgW="393700" imgH="254000" progId="Equation.DSMT4">
                  <p:embed/>
                  <p:pic>
                    <p:nvPicPr>
                      <p:cNvPr id="0" name="图片 3213"/>
                      <p:cNvPicPr/>
                      <p:nvPr/>
                    </p:nvPicPr>
                    <p:blipFill>
                      <a:blip r:embed="rId2"/>
                      <a:stretch>
                        <a:fillRect/>
                      </a:stretch>
                    </p:blipFill>
                    <p:spPr>
                      <a:xfrm>
                        <a:off x="323850" y="1052513"/>
                        <a:ext cx="863600" cy="569912"/>
                      </a:xfrm>
                      <a:prstGeom prst="rect">
                        <a:avLst/>
                      </a:prstGeom>
                      <a:noFill/>
                      <a:ln w="38100">
                        <a:noFill/>
                        <a:miter/>
                      </a:ln>
                    </p:spPr>
                  </p:pic>
                </p:oleObj>
              </mc:Fallback>
            </mc:AlternateContent>
          </a:graphicData>
        </a:graphic>
      </p:graphicFrame>
      <p:sp>
        <p:nvSpPr>
          <p:cNvPr id="185374" name="Rectangle 11"/>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85375" name="Rectangle 16"/>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85376" name="Rectangle 2"/>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graphicFrame>
        <p:nvGraphicFramePr>
          <p:cNvPr id="185377" name="对象 11"/>
          <p:cNvGraphicFramePr>
            <a:graphicFrameLocks noChangeAspect="1"/>
          </p:cNvGraphicFramePr>
          <p:nvPr/>
        </p:nvGraphicFramePr>
        <p:xfrm>
          <a:off x="1042988" y="1628775"/>
          <a:ext cx="6265862" cy="1728788"/>
        </p:xfrm>
        <a:graphic>
          <a:graphicData uri="http://schemas.openxmlformats.org/presentationml/2006/ole">
            <mc:AlternateContent xmlns:mc="http://schemas.openxmlformats.org/markup-compatibility/2006">
              <mc:Choice xmlns:v="urn:schemas-microsoft-com:vml" Requires="v">
                <p:oleObj spid="_x0000_s3215" name="" r:id="rId3" imgW="3314700" imgH="914400" progId="Equation.DSMT4">
                  <p:embed/>
                </p:oleObj>
              </mc:Choice>
              <mc:Fallback>
                <p:oleObj name="" r:id="rId3" imgW="3314700" imgH="914400" progId="Equation.DSMT4">
                  <p:embed/>
                  <p:pic>
                    <p:nvPicPr>
                      <p:cNvPr id="0" name="图片 3214"/>
                      <p:cNvPicPr/>
                      <p:nvPr/>
                    </p:nvPicPr>
                    <p:blipFill>
                      <a:blip r:embed="rId4"/>
                      <a:stretch>
                        <a:fillRect/>
                      </a:stretch>
                    </p:blipFill>
                    <p:spPr>
                      <a:xfrm>
                        <a:off x="1042988" y="1628775"/>
                        <a:ext cx="6265862" cy="1728788"/>
                      </a:xfrm>
                      <a:prstGeom prst="rect">
                        <a:avLst/>
                      </a:prstGeom>
                      <a:noFill/>
                      <a:ln w="38100">
                        <a:noFill/>
                        <a:miter/>
                      </a:ln>
                    </p:spPr>
                  </p:pic>
                </p:oleObj>
              </mc:Fallback>
            </mc:AlternateContent>
          </a:graphicData>
        </a:graphic>
      </p:graphicFrame>
      <p:sp>
        <p:nvSpPr>
          <p:cNvPr id="185378" name="Rectangle 4"/>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85379" name="Rectangle 9"/>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85380" name="Rectangle 11"/>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graphicFrame>
        <p:nvGraphicFramePr>
          <p:cNvPr id="41" name="表格 40"/>
          <p:cNvGraphicFramePr>
            <a:graphicFrameLocks noGrp="1"/>
          </p:cNvGraphicFramePr>
          <p:nvPr/>
        </p:nvGraphicFramePr>
        <p:xfrm>
          <a:off x="468313" y="3883025"/>
          <a:ext cx="8280400" cy="2641600"/>
        </p:xfrm>
        <a:graphic>
          <a:graphicData uri="http://schemas.openxmlformats.org/drawingml/2006/table">
            <a:tbl>
              <a:tblPr>
                <a:tableStyleId>{5C22544A-7EE6-4342-B048-85BDC9FD1C3A}</a:tableStyleId>
              </a:tblPr>
              <a:tblGrid>
                <a:gridCol w="2135335"/>
                <a:gridCol w="6145065"/>
              </a:tblGrid>
              <a:tr h="880533">
                <a:tc>
                  <a:txBody>
                    <a:bodyPr/>
                    <a:lstStyle/>
                    <a:p>
                      <a:pPr algn="ctr">
                        <a:lnSpc>
                          <a:spcPts val="1800"/>
                        </a:lnSpc>
                        <a:spcAft>
                          <a:spcPts val="0"/>
                        </a:spcAft>
                      </a:pPr>
                      <a:r>
                        <a:rPr lang="en-US" altLang="zh-CN" sz="2000" i="1" dirty="0" smtClean="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dirty="0" smtClean="0"/>
                        <a:t> </a:t>
                      </a:r>
                      <a:r>
                        <a:rPr lang="zh-CN" altLang="en-US" sz="2000" dirty="0" smtClean="0"/>
                        <a:t>值越大</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70" marR="68570" marT="0" marB="0" anchor="ctr"/>
                </a:tc>
                <a:tc>
                  <a:txBody>
                    <a:bodyPr/>
                    <a:lstStyle/>
                    <a:p>
                      <a:pPr marL="0" algn="l" defTabSz="914400" rtl="0" eaLnBrk="1" latinLnBrk="0" hangingPunct="1">
                        <a:lnSpc>
                          <a:spcPts val="1800"/>
                        </a:lnSpc>
                        <a:spcAft>
                          <a:spcPts val="0"/>
                        </a:spcAft>
                      </a:pPr>
                      <a:r>
                        <a:rPr lang="zh-CN" altLang="zh-CN" sz="2000" i="0" kern="1200" dirty="0" smtClean="0">
                          <a:solidFill>
                            <a:schemeClr val="dk1"/>
                          </a:solidFill>
                          <a:latin typeface="Times New Roman" panose="02020603050405020304" pitchFamily="18" charset="0"/>
                          <a:ea typeface="+mn-ea"/>
                          <a:cs typeface="Times New Roman" panose="02020603050405020304" pitchFamily="18" charset="0"/>
                        </a:rPr>
                        <a:t>该蚂蚁越倾向于选择其它蚂蚁经过的路径，该状态转</a:t>
                      </a:r>
                      <a:endParaRPr lang="en-US" altLang="zh-CN" sz="2000" i="0" kern="1200" dirty="0" smtClean="0">
                        <a:solidFill>
                          <a:schemeClr val="dk1"/>
                        </a:solidFill>
                        <a:latin typeface="Times New Roman" panose="02020603050405020304" pitchFamily="18" charset="0"/>
                        <a:ea typeface="+mn-ea"/>
                        <a:cs typeface="Times New Roman" panose="02020603050405020304" pitchFamily="18" charset="0"/>
                      </a:endParaRPr>
                    </a:p>
                    <a:p>
                      <a:pPr marL="0" algn="l" defTabSz="914400" rtl="0" eaLnBrk="1" latinLnBrk="0" hangingPunct="1">
                        <a:lnSpc>
                          <a:spcPts val="1800"/>
                        </a:lnSpc>
                        <a:spcAft>
                          <a:spcPts val="0"/>
                        </a:spcAft>
                      </a:pPr>
                      <a:endParaRPr lang="en-US" altLang="zh-CN" sz="2000" i="0" kern="1200" dirty="0" smtClean="0">
                        <a:solidFill>
                          <a:schemeClr val="dk1"/>
                        </a:solidFill>
                        <a:latin typeface="Times New Roman" panose="02020603050405020304" pitchFamily="18" charset="0"/>
                        <a:ea typeface="+mn-ea"/>
                        <a:cs typeface="Times New Roman" panose="02020603050405020304" pitchFamily="18" charset="0"/>
                      </a:endParaRPr>
                    </a:p>
                    <a:p>
                      <a:pPr marL="0" algn="l" defTabSz="914400" rtl="0" eaLnBrk="1" latinLnBrk="0" hangingPunct="1">
                        <a:lnSpc>
                          <a:spcPts val="1800"/>
                        </a:lnSpc>
                        <a:spcAft>
                          <a:spcPts val="0"/>
                        </a:spcAft>
                      </a:pPr>
                      <a:r>
                        <a:rPr lang="zh-CN" altLang="zh-CN" sz="2000" i="0" kern="1200" dirty="0" smtClean="0">
                          <a:solidFill>
                            <a:schemeClr val="dk1"/>
                          </a:solidFill>
                          <a:latin typeface="Times New Roman" panose="02020603050405020304" pitchFamily="18" charset="0"/>
                          <a:ea typeface="+mn-ea"/>
                          <a:cs typeface="Times New Roman" panose="02020603050405020304" pitchFamily="18" charset="0"/>
                        </a:rPr>
                        <a:t>移概率越接近于贪婪规则</a:t>
                      </a:r>
                      <a:r>
                        <a:rPr lang="zh-CN" altLang="en-US" sz="2000" i="0" kern="1200" dirty="0" smtClean="0">
                          <a:solidFill>
                            <a:schemeClr val="dk1"/>
                          </a:solidFill>
                          <a:latin typeface="Times New Roman" panose="02020603050405020304" pitchFamily="18" charset="0"/>
                          <a:ea typeface="+mn-ea"/>
                          <a:cs typeface="Times New Roman" panose="02020603050405020304" pitchFamily="18" charset="0"/>
                        </a:rPr>
                        <a:t>。</a:t>
                      </a:r>
                      <a:endParaRPr lang="zh-CN" sz="2000" i="0" kern="1200" dirty="0">
                        <a:solidFill>
                          <a:schemeClr val="dk1"/>
                        </a:solidFill>
                        <a:latin typeface="Times New Roman" panose="02020603050405020304" pitchFamily="18" charset="0"/>
                        <a:ea typeface="+mn-ea"/>
                        <a:cs typeface="Times New Roman" panose="02020603050405020304" pitchFamily="18" charset="0"/>
                      </a:endParaRPr>
                    </a:p>
                  </a:txBody>
                  <a:tcPr marL="68570" marR="68570" marT="0" marB="0" anchor="ctr"/>
                </a:tc>
              </a:tr>
              <a:tr h="880533">
                <a:tc>
                  <a:txBody>
                    <a:bodyPr/>
                    <a:lstStyle/>
                    <a:p>
                      <a:pPr algn="ctr">
                        <a:lnSpc>
                          <a:spcPts val="1800"/>
                        </a:lnSpc>
                        <a:spcAft>
                          <a:spcPts val="0"/>
                        </a:spcAft>
                      </a:pPr>
                      <a:r>
                        <a:rPr lang="zh-CN" altLang="en-US" sz="2000" kern="100" dirty="0" smtClean="0">
                          <a:effectLst/>
                          <a:latin typeface="Times New Roman" panose="02020603050405020304" pitchFamily="18" charset="0"/>
                          <a:ea typeface="宋体" panose="02010600030101010101" pitchFamily="2" charset="-122"/>
                          <a:cs typeface="Times New Roman" panose="02020603050405020304" pitchFamily="18" charset="0"/>
                        </a:rPr>
                        <a:t>当</a:t>
                      </a:r>
                      <a:r>
                        <a:rPr lang="zh-CN" altLang="en-US" sz="2000" kern="100" baseline="0" dirty="0" smtClean="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i="1" dirty="0" smtClean="0">
                          <a:latin typeface="Times New Roman" panose="02020603050405020304" pitchFamily="18" charset="0"/>
                          <a:cs typeface="Times New Roman" panose="02020603050405020304" pitchFamily="18" charset="0"/>
                          <a:sym typeface="Symbol" panose="05050102010706020507" pitchFamily="18" charset="2"/>
                        </a:rPr>
                        <a:t> = </a:t>
                      </a:r>
                      <a:r>
                        <a:rPr lang="en-US" altLang="zh-CN" sz="2000" i="0" dirty="0" smtClean="0">
                          <a:latin typeface="Times New Roman" panose="02020603050405020304" pitchFamily="18" charset="0"/>
                          <a:cs typeface="Times New Roman" panose="02020603050405020304" pitchFamily="18" charset="0"/>
                          <a:sym typeface="Symbol" panose="05050102010706020507" pitchFamily="18" charset="2"/>
                        </a:rPr>
                        <a:t>0</a:t>
                      </a:r>
                      <a:r>
                        <a:rPr lang="zh-CN" altLang="en-US" sz="2000" i="0" dirty="0" smtClean="0">
                          <a:latin typeface="Times New Roman" panose="02020603050405020304" pitchFamily="18" charset="0"/>
                          <a:cs typeface="Times New Roman" panose="02020603050405020304" pitchFamily="18" charset="0"/>
                          <a:sym typeface="Symbol" panose="05050102010706020507" pitchFamily="18" charset="2"/>
                        </a:rPr>
                        <a:t>时</a:t>
                      </a:r>
                      <a:endParaRPr lang="zh-CN" sz="2000" i="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70" marR="68570" marT="0" marB="0" anchor="ctr"/>
                </a:tc>
                <a:tc>
                  <a:txBody>
                    <a:bodyPr/>
                    <a:lstStyle/>
                    <a:p>
                      <a:pPr algn="l">
                        <a:lnSpc>
                          <a:spcPts val="1800"/>
                        </a:lnSpc>
                        <a:spcAft>
                          <a:spcPts val="0"/>
                        </a:spcAft>
                      </a:pPr>
                      <a:r>
                        <a:rPr lang="zh-CN" altLang="zh-CN" sz="2000" i="0" kern="1200" dirty="0" smtClean="0">
                          <a:solidFill>
                            <a:schemeClr val="dk1"/>
                          </a:solidFill>
                          <a:latin typeface="Times New Roman" panose="02020603050405020304" pitchFamily="18" charset="0"/>
                          <a:ea typeface="+mn-ea"/>
                          <a:cs typeface="Times New Roman" panose="02020603050405020304" pitchFamily="18" charset="0"/>
                        </a:rPr>
                        <a:t>不再考虑信息素水平，算法就成为有多重起点的随机</a:t>
                      </a:r>
                      <a:endParaRPr lang="en-US" altLang="zh-CN" sz="2000" i="0" kern="1200" dirty="0" smtClean="0">
                        <a:solidFill>
                          <a:schemeClr val="dk1"/>
                        </a:solidFill>
                        <a:latin typeface="Times New Roman" panose="02020603050405020304" pitchFamily="18" charset="0"/>
                        <a:ea typeface="+mn-ea"/>
                        <a:cs typeface="Times New Roman" panose="02020603050405020304" pitchFamily="18" charset="0"/>
                      </a:endParaRPr>
                    </a:p>
                    <a:p>
                      <a:pPr algn="l">
                        <a:lnSpc>
                          <a:spcPts val="1800"/>
                        </a:lnSpc>
                        <a:spcAft>
                          <a:spcPts val="0"/>
                        </a:spcAft>
                      </a:pPr>
                      <a:endParaRPr lang="en-US" altLang="zh-CN" sz="2000" i="0" kern="1200" dirty="0" smtClean="0">
                        <a:solidFill>
                          <a:schemeClr val="dk1"/>
                        </a:solidFill>
                        <a:latin typeface="Times New Roman" panose="02020603050405020304" pitchFamily="18" charset="0"/>
                        <a:ea typeface="+mn-ea"/>
                        <a:cs typeface="Times New Roman" panose="02020603050405020304" pitchFamily="18" charset="0"/>
                      </a:endParaRPr>
                    </a:p>
                    <a:p>
                      <a:pPr algn="l">
                        <a:lnSpc>
                          <a:spcPts val="1800"/>
                        </a:lnSpc>
                        <a:spcAft>
                          <a:spcPts val="0"/>
                        </a:spcAft>
                      </a:pPr>
                      <a:r>
                        <a:rPr lang="zh-CN" altLang="zh-CN" sz="2000" i="0" kern="1200" dirty="0" smtClean="0">
                          <a:solidFill>
                            <a:schemeClr val="dk1"/>
                          </a:solidFill>
                          <a:latin typeface="Times New Roman" panose="02020603050405020304" pitchFamily="18" charset="0"/>
                          <a:ea typeface="+mn-ea"/>
                          <a:cs typeface="Times New Roman" panose="02020603050405020304" pitchFamily="18" charset="0"/>
                        </a:rPr>
                        <a:t>贪婪算法</a:t>
                      </a:r>
                      <a:r>
                        <a:rPr lang="zh-CN" altLang="en-US" sz="2000" i="0" kern="1200" dirty="0" smtClean="0">
                          <a:solidFill>
                            <a:schemeClr val="dk1"/>
                          </a:solidFill>
                          <a:latin typeface="Times New Roman" panose="02020603050405020304" pitchFamily="18" charset="0"/>
                          <a:ea typeface="+mn-ea"/>
                          <a:cs typeface="Times New Roman" panose="02020603050405020304" pitchFamily="18" charset="0"/>
                        </a:rPr>
                        <a:t>。</a:t>
                      </a:r>
                      <a:endParaRPr lang="zh-CN" sz="2000" i="0" kern="1200" dirty="0">
                        <a:solidFill>
                          <a:schemeClr val="dk1"/>
                        </a:solidFill>
                        <a:latin typeface="Times New Roman" panose="02020603050405020304" pitchFamily="18" charset="0"/>
                        <a:ea typeface="+mn-ea"/>
                        <a:cs typeface="Times New Roman" panose="02020603050405020304" pitchFamily="18" charset="0"/>
                      </a:endParaRPr>
                    </a:p>
                  </a:txBody>
                  <a:tcPr marL="68570" marR="68570" marT="0" marB="0" anchor="ctr"/>
                </a:tc>
              </a:tr>
              <a:tr h="880533">
                <a:tc>
                  <a:txBody>
                    <a:bodyPr/>
                    <a:lstStyle/>
                    <a:p>
                      <a:pPr algn="ctr">
                        <a:lnSpc>
                          <a:spcPts val="1800"/>
                        </a:lnSpc>
                        <a:spcAft>
                          <a:spcPts val="0"/>
                        </a:spcAft>
                      </a:pPr>
                      <a:r>
                        <a:rPr lang="zh-CN" altLang="en-US" sz="2000" kern="100" dirty="0" smtClean="0">
                          <a:effectLst/>
                          <a:latin typeface="Times New Roman" panose="02020603050405020304" pitchFamily="18" charset="0"/>
                          <a:ea typeface="+mn-ea"/>
                          <a:cs typeface="Times New Roman" panose="02020603050405020304" pitchFamily="18" charset="0"/>
                        </a:rPr>
                        <a:t>当 </a:t>
                      </a:r>
                      <a:r>
                        <a:rPr lang="en-US" altLang="zh-CN" sz="2000" i="1" dirty="0" smtClean="0">
                          <a:latin typeface="Times New Roman" panose="02020603050405020304" pitchFamily="18" charset="0"/>
                          <a:cs typeface="Times New Roman" panose="02020603050405020304" pitchFamily="18" charset="0"/>
                          <a:sym typeface="Symbol" panose="05050102010706020507"/>
                        </a:rPr>
                        <a:t> </a:t>
                      </a:r>
                      <a:r>
                        <a:rPr lang="en-US" altLang="zh-CN" sz="2000" i="1" dirty="0" smtClean="0">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i="0" dirty="0" smtClean="0">
                          <a:latin typeface="Times New Roman" panose="02020603050405020304" pitchFamily="18" charset="0"/>
                          <a:cs typeface="Times New Roman" panose="02020603050405020304" pitchFamily="18" charset="0"/>
                          <a:sym typeface="Symbol" panose="05050102010706020507" pitchFamily="18" charset="2"/>
                        </a:rPr>
                        <a:t>0</a:t>
                      </a:r>
                      <a:r>
                        <a:rPr lang="zh-CN" altLang="en-US" sz="2000" i="0" dirty="0" smtClean="0">
                          <a:latin typeface="Times New Roman" panose="02020603050405020304" pitchFamily="18" charset="0"/>
                          <a:cs typeface="Times New Roman" panose="02020603050405020304" pitchFamily="18" charset="0"/>
                          <a:sym typeface="Symbol" panose="05050102010706020507" pitchFamily="18" charset="2"/>
                        </a:rPr>
                        <a:t>时</a:t>
                      </a:r>
                      <a:endParaRPr lang="zh-CN" altLang="zh-CN" sz="2000" i="0" kern="100" dirty="0">
                        <a:effectLst/>
                        <a:latin typeface="Times New Roman" panose="02020603050405020304" pitchFamily="18" charset="0"/>
                        <a:ea typeface="+mn-ea"/>
                        <a:cs typeface="Times New Roman" panose="02020603050405020304" pitchFamily="18" charset="0"/>
                      </a:endParaRPr>
                    </a:p>
                  </a:txBody>
                  <a:tcPr marL="68570" marR="68570" marT="0" marB="0" anchor="ctr"/>
                </a:tc>
                <a:tc>
                  <a:txBody>
                    <a:bodyPr/>
                    <a:lstStyle/>
                    <a:p>
                      <a:pPr algn="l">
                        <a:lnSpc>
                          <a:spcPts val="1800"/>
                        </a:lnSpc>
                        <a:spcAft>
                          <a:spcPts val="0"/>
                        </a:spcAft>
                      </a:pPr>
                      <a:r>
                        <a:rPr lang="zh-CN" altLang="zh-CN" sz="2000" i="0" kern="1200" dirty="0" smtClean="0">
                          <a:solidFill>
                            <a:schemeClr val="dk1"/>
                          </a:solidFill>
                          <a:latin typeface="Times New Roman" panose="02020603050405020304" pitchFamily="18" charset="0"/>
                          <a:ea typeface="+mn-ea"/>
                          <a:cs typeface="Times New Roman" panose="02020603050405020304" pitchFamily="18" charset="0"/>
                        </a:rPr>
                        <a:t>算法就成为纯粹的正反馈的启发式算法。</a:t>
                      </a:r>
                      <a:endParaRPr lang="zh-CN" sz="2000" i="0" kern="1200" dirty="0">
                        <a:solidFill>
                          <a:schemeClr val="dk1"/>
                        </a:solidFill>
                        <a:latin typeface="Times New Roman" panose="02020603050405020304" pitchFamily="18" charset="0"/>
                        <a:ea typeface="+mn-ea"/>
                        <a:cs typeface="Times New Roman" panose="02020603050405020304" pitchFamily="18" charset="0"/>
                      </a:endParaRPr>
                    </a:p>
                  </a:txBody>
                  <a:tcPr marL="68570" marR="68570" marT="0" marB="0" anchor="ctr"/>
                </a:tc>
              </a:tr>
            </a:tbl>
          </a:graphicData>
        </a:graphic>
      </p:graphicFrame>
    </p:spTree>
  </p:cSld>
  <p:clrMapOvr>
    <a:masterClrMapping/>
  </p:clrMapOvr>
  <p:transition>
    <p:random/>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6369" name="Rectangle 1033"/>
          <p:cNvSpPr/>
          <p:nvPr/>
        </p:nvSpPr>
        <p:spPr>
          <a:xfrm>
            <a:off x="0" y="0"/>
            <a:ext cx="9144000" cy="765175"/>
          </a:xfrm>
          <a:prstGeom prst="rect">
            <a:avLst/>
          </a:prstGeom>
          <a:solidFill>
            <a:srgbClr val="A50021"/>
          </a:solidFill>
          <a:ln w="9525">
            <a:noFill/>
          </a:ln>
        </p:spPr>
        <p:txBody>
          <a:bodyPr anchor="b" anchorCtr="0"/>
          <a:p>
            <a:pPr indent="176530"/>
            <a:r>
              <a:rPr lang="en-US" altLang="en-US" sz="3600" dirty="0">
                <a:latin typeface="Times New Roman" panose="02020603050405020304" pitchFamily="18" charset="0"/>
                <a:ea typeface="黑体" panose="02010609060101010101" pitchFamily="49" charset="-122"/>
              </a:rPr>
              <a:t>6.7  </a:t>
            </a:r>
            <a:r>
              <a:rPr lang="zh-CN" altLang="en-US" sz="3600" dirty="0">
                <a:latin typeface="Times New Roman" panose="02020603050405020304" pitchFamily="18" charset="0"/>
                <a:ea typeface="黑体" panose="02010609060101010101" pitchFamily="49" charset="-122"/>
              </a:rPr>
              <a:t>蚁群算法及其应用</a:t>
            </a:r>
            <a:endParaRPr lang="zh-CN" altLang="en-US" sz="3200" b="1" dirty="0">
              <a:latin typeface="Times New Roman" panose="02020603050405020304" pitchFamily="18" charset="0"/>
              <a:ea typeface="宋体" panose="02010600030101010101" pitchFamily="2" charset="-122"/>
            </a:endParaRPr>
          </a:p>
        </p:txBody>
      </p:sp>
      <p:pic>
        <p:nvPicPr>
          <p:cNvPr id="186370" name="图片 1"/>
          <p:cNvPicPr>
            <a:picLocks noChangeAspect="1"/>
          </p:cNvPicPr>
          <p:nvPr/>
        </p:nvPicPr>
        <p:blipFill>
          <a:blip r:embed="rId1"/>
          <a:stretch>
            <a:fillRect/>
          </a:stretch>
        </p:blipFill>
        <p:spPr>
          <a:xfrm>
            <a:off x="309563" y="1160463"/>
            <a:ext cx="8661400" cy="4792662"/>
          </a:xfrm>
          <a:prstGeom prst="rect">
            <a:avLst/>
          </a:prstGeom>
          <a:noFill/>
          <a:ln w="9525">
            <a:noFill/>
          </a:ln>
        </p:spPr>
      </p:pic>
    </p:spTree>
  </p:cSld>
  <p:clrMapOvr>
    <a:masterClrMapping/>
  </p:clrMapOvr>
  <p:transition>
    <p:random/>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7393" name="Rectangle 1033"/>
          <p:cNvSpPr/>
          <p:nvPr/>
        </p:nvSpPr>
        <p:spPr>
          <a:xfrm>
            <a:off x="0" y="0"/>
            <a:ext cx="9144000" cy="765175"/>
          </a:xfrm>
          <a:prstGeom prst="rect">
            <a:avLst/>
          </a:prstGeom>
          <a:solidFill>
            <a:srgbClr val="A50021"/>
          </a:solidFill>
          <a:ln w="9525">
            <a:noFill/>
          </a:ln>
        </p:spPr>
        <p:txBody>
          <a:bodyPr anchor="b" anchorCtr="0"/>
          <a:p>
            <a:pPr indent="176530"/>
            <a:r>
              <a:rPr lang="en-US" altLang="en-US" sz="3600" dirty="0">
                <a:latin typeface="Times New Roman" panose="02020603050405020304" pitchFamily="18" charset="0"/>
                <a:ea typeface="黑体" panose="02010609060101010101" pitchFamily="49" charset="-122"/>
              </a:rPr>
              <a:t>6.7  </a:t>
            </a:r>
            <a:r>
              <a:rPr lang="zh-CN" altLang="en-US" sz="3600" dirty="0">
                <a:latin typeface="Times New Roman" panose="02020603050405020304" pitchFamily="18" charset="0"/>
                <a:ea typeface="黑体" panose="02010609060101010101" pitchFamily="49" charset="-122"/>
              </a:rPr>
              <a:t>蚁群算法及其应用</a:t>
            </a:r>
            <a:endParaRPr lang="zh-CN" altLang="en-US" sz="3200" b="1" dirty="0">
              <a:latin typeface="Times New Roman" panose="02020603050405020304" pitchFamily="18" charset="0"/>
              <a:ea typeface="宋体" panose="02010600030101010101" pitchFamily="2" charset="-122"/>
            </a:endParaRPr>
          </a:p>
        </p:txBody>
      </p:sp>
      <p:pic>
        <p:nvPicPr>
          <p:cNvPr id="187394" name="图片 1"/>
          <p:cNvPicPr>
            <a:picLocks noChangeAspect="1"/>
          </p:cNvPicPr>
          <p:nvPr/>
        </p:nvPicPr>
        <p:blipFill>
          <a:blip r:embed="rId1"/>
          <a:stretch>
            <a:fillRect/>
          </a:stretch>
        </p:blipFill>
        <p:spPr>
          <a:xfrm>
            <a:off x="139700" y="1452563"/>
            <a:ext cx="8847138" cy="4576762"/>
          </a:xfrm>
          <a:prstGeom prst="rect">
            <a:avLst/>
          </a:prstGeom>
          <a:noFill/>
          <a:ln w="9525">
            <a:noFill/>
          </a:ln>
        </p:spPr>
      </p:pic>
    </p:spTree>
  </p:cSld>
  <p:clrMapOvr>
    <a:masterClrMapping/>
  </p:clrMapOvr>
  <p:transition>
    <p:random/>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8417" name="Rectangle 1033"/>
          <p:cNvSpPr/>
          <p:nvPr/>
        </p:nvSpPr>
        <p:spPr>
          <a:xfrm>
            <a:off x="0" y="0"/>
            <a:ext cx="9144000" cy="765175"/>
          </a:xfrm>
          <a:prstGeom prst="rect">
            <a:avLst/>
          </a:prstGeom>
          <a:solidFill>
            <a:srgbClr val="A50021"/>
          </a:solidFill>
          <a:ln w="9525">
            <a:noFill/>
          </a:ln>
        </p:spPr>
        <p:txBody>
          <a:bodyPr anchor="b" anchorCtr="0"/>
          <a:p>
            <a:pPr indent="176530"/>
            <a:r>
              <a:rPr lang="en-US" altLang="en-US" sz="3600" dirty="0">
                <a:latin typeface="Times New Roman" panose="02020603050405020304" pitchFamily="18" charset="0"/>
                <a:ea typeface="黑体" panose="02010609060101010101" pitchFamily="49" charset="-122"/>
              </a:rPr>
              <a:t>6.7  </a:t>
            </a:r>
            <a:r>
              <a:rPr lang="zh-CN" altLang="en-US" sz="3600" dirty="0">
                <a:latin typeface="Times New Roman" panose="02020603050405020304" pitchFamily="18" charset="0"/>
                <a:ea typeface="黑体" panose="02010609060101010101" pitchFamily="49" charset="-122"/>
              </a:rPr>
              <a:t>蚁群算法及其应用</a:t>
            </a:r>
            <a:endParaRPr lang="zh-CN" altLang="en-US" sz="3200" b="1" dirty="0">
              <a:latin typeface="Times New Roman" panose="02020603050405020304" pitchFamily="18" charset="0"/>
              <a:ea typeface="宋体" panose="02010600030101010101" pitchFamily="2" charset="-122"/>
            </a:endParaRPr>
          </a:p>
        </p:txBody>
      </p:sp>
      <p:pic>
        <p:nvPicPr>
          <p:cNvPr id="188418" name="图片 2"/>
          <p:cNvPicPr>
            <a:picLocks noChangeAspect="1"/>
          </p:cNvPicPr>
          <p:nvPr/>
        </p:nvPicPr>
        <p:blipFill>
          <a:blip r:embed="rId1"/>
          <a:stretch>
            <a:fillRect/>
          </a:stretch>
        </p:blipFill>
        <p:spPr>
          <a:xfrm>
            <a:off x="219075" y="1285875"/>
            <a:ext cx="8705850" cy="4546600"/>
          </a:xfrm>
          <a:prstGeom prst="rect">
            <a:avLst/>
          </a:prstGeom>
          <a:noFill/>
          <a:ln w="9525">
            <a:noFill/>
          </a:ln>
        </p:spPr>
      </p:pic>
    </p:spTree>
  </p:cSld>
  <p:clrMapOvr>
    <a:masterClrMapping/>
  </p:clrMapOvr>
  <p:transition>
    <p:random/>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9441" name="Rectangle 1033"/>
          <p:cNvSpPr/>
          <p:nvPr/>
        </p:nvSpPr>
        <p:spPr>
          <a:xfrm>
            <a:off x="0" y="0"/>
            <a:ext cx="9144000" cy="765175"/>
          </a:xfrm>
          <a:prstGeom prst="rect">
            <a:avLst/>
          </a:prstGeom>
          <a:solidFill>
            <a:srgbClr val="A50021"/>
          </a:solidFill>
          <a:ln w="9525">
            <a:noFill/>
          </a:ln>
        </p:spPr>
        <p:txBody>
          <a:bodyPr anchor="b" anchorCtr="0"/>
          <a:p>
            <a:pPr indent="176530"/>
            <a:r>
              <a:rPr lang="en-US" altLang="en-US" sz="3600" dirty="0">
                <a:latin typeface="Times New Roman" panose="02020603050405020304" pitchFamily="18" charset="0"/>
                <a:ea typeface="黑体" panose="02010609060101010101" pitchFamily="49" charset="-122"/>
              </a:rPr>
              <a:t>6.7  </a:t>
            </a:r>
            <a:r>
              <a:rPr lang="zh-CN" altLang="en-US" sz="3600" dirty="0">
                <a:latin typeface="Times New Roman" panose="02020603050405020304" pitchFamily="18" charset="0"/>
                <a:ea typeface="黑体" panose="02010609060101010101" pitchFamily="49" charset="-122"/>
              </a:rPr>
              <a:t>蚁群算法及其应用</a:t>
            </a:r>
            <a:endParaRPr lang="zh-CN" altLang="en-US" sz="3200" b="1" dirty="0">
              <a:latin typeface="Times New Roman" panose="02020603050405020304" pitchFamily="18" charset="0"/>
              <a:ea typeface="宋体" panose="02010600030101010101" pitchFamily="2" charset="-122"/>
            </a:endParaRPr>
          </a:p>
        </p:txBody>
      </p:sp>
      <p:pic>
        <p:nvPicPr>
          <p:cNvPr id="189442" name="图片 1"/>
          <p:cNvPicPr>
            <a:picLocks noChangeAspect="1"/>
          </p:cNvPicPr>
          <p:nvPr/>
        </p:nvPicPr>
        <p:blipFill>
          <a:blip r:embed="rId1"/>
          <a:stretch>
            <a:fillRect/>
          </a:stretch>
        </p:blipFill>
        <p:spPr>
          <a:xfrm>
            <a:off x="300038" y="1139825"/>
            <a:ext cx="8509000" cy="4592638"/>
          </a:xfrm>
          <a:prstGeom prst="rect">
            <a:avLst/>
          </a:prstGeom>
          <a:noFill/>
          <a:ln w="9525">
            <a:noFill/>
          </a:ln>
        </p:spPr>
      </p:pic>
    </p:spTree>
  </p:cSld>
  <p:clrMapOvr>
    <a:masterClrMapping/>
  </p:clrMapOvr>
  <p:transition>
    <p:random/>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0465"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190466" name="Rectangle 2"/>
          <p:cNvSpPr/>
          <p:nvPr/>
        </p:nvSpPr>
        <p:spPr>
          <a:xfrm>
            <a:off x="304800" y="836613"/>
            <a:ext cx="8534400" cy="492125"/>
          </a:xfrm>
          <a:prstGeom prst="rect">
            <a:avLst/>
          </a:prstGeom>
          <a:noFill/>
          <a:ln w="9525">
            <a:noFill/>
          </a:ln>
        </p:spPr>
        <p:txBody>
          <a:bodyPr anchor="t" anchorCtr="0">
            <a:spAutoFit/>
          </a:bodyPr>
          <a:p>
            <a:pPr marL="457200" indent="-457200">
              <a:buAutoNum type="arabicPeriod"/>
            </a:pPr>
            <a:r>
              <a:rPr lang="zh-CN" altLang="zh-CN" sz="2600" b="1" dirty="0">
                <a:solidFill>
                  <a:srgbClr val="0000FF"/>
                </a:solidFill>
                <a:latin typeface="Times New Roman" panose="02020603050405020304" pitchFamily="18" charset="0"/>
                <a:ea typeface="宋体" panose="02010600030101010101" pitchFamily="2" charset="-122"/>
              </a:rPr>
              <a:t>蚂蚁圈系统（</a:t>
            </a:r>
            <a:r>
              <a:rPr lang="en-US" altLang="zh-CN" sz="2600" b="1" dirty="0">
                <a:solidFill>
                  <a:srgbClr val="0000FF"/>
                </a:solidFill>
                <a:latin typeface="Times New Roman" panose="02020603050405020304" pitchFamily="18" charset="0"/>
                <a:ea typeface="宋体" panose="02010600030101010101" pitchFamily="2" charset="-122"/>
              </a:rPr>
              <a:t>Ant-cycle System</a:t>
            </a:r>
            <a:r>
              <a:rPr lang="zh-CN" altLang="zh-CN" sz="2600" b="1" dirty="0">
                <a:solidFill>
                  <a:srgbClr val="0000FF"/>
                </a:solidFill>
                <a:latin typeface="Times New Roman" panose="02020603050405020304" pitchFamily="18" charset="0"/>
                <a:ea typeface="宋体" panose="02010600030101010101" pitchFamily="2" charset="-122"/>
              </a:rPr>
              <a:t>）</a:t>
            </a:r>
            <a:endParaRPr lang="zh-CN" altLang="en-US" sz="2600" b="1" dirty="0">
              <a:solidFill>
                <a:srgbClr val="0000FF"/>
              </a:solidFill>
              <a:latin typeface="Times New Roman" panose="02020603050405020304" pitchFamily="18" charset="0"/>
              <a:ea typeface="Times New Roman" panose="02020603050405020304" pitchFamily="18" charset="0"/>
            </a:endParaRPr>
          </a:p>
        </p:txBody>
      </p:sp>
      <p:sp>
        <p:nvSpPr>
          <p:cNvPr id="190467" name="Rectangle 3"/>
          <p:cNvSpPr>
            <a:spLocks noGrp="1"/>
          </p:cNvSpPr>
          <p:nvPr>
            <p:ph type="title"/>
          </p:nvPr>
        </p:nvSpPr>
        <p:spPr/>
        <p:txBody>
          <a:bodyPr vert="horz" wrap="square" lIns="91440" tIns="45720" rIns="91440" bIns="45720" anchor="b" anchorCtr="0"/>
          <a:p>
            <a:pPr eaLnBrk="1" hangingPunct="1">
              <a:buNone/>
            </a:pPr>
            <a:r>
              <a:rPr lang="en-US" altLang="zh-CN" sz="4000" b="0" dirty="0">
                <a:latin typeface="Times New Roman" panose="02020603050405020304" pitchFamily="18" charset="0"/>
                <a:ea typeface="黑体" panose="02010609060101010101" pitchFamily="49" charset="-122"/>
              </a:rPr>
              <a:t> 6</a:t>
            </a:r>
            <a:r>
              <a:rPr lang="en-US" altLang="zh-CN" sz="3600" b="0" dirty="0">
                <a:latin typeface="Times New Roman" panose="02020603050405020304" pitchFamily="18" charset="0"/>
                <a:ea typeface="黑体" panose="02010609060101010101" pitchFamily="49" charset="-122"/>
              </a:rPr>
              <a:t>.7.1  </a:t>
            </a:r>
            <a:r>
              <a:rPr lang="zh-CN" altLang="en-US" sz="3600" b="0" dirty="0">
                <a:latin typeface="Times New Roman" panose="02020603050405020304" pitchFamily="18" charset="0"/>
                <a:ea typeface="黑体" panose="02010609060101010101" pitchFamily="49" charset="-122"/>
              </a:rPr>
              <a:t>基本蚁群算法模型</a:t>
            </a:r>
            <a:endParaRPr lang="zh-CN" altLang="en-US" sz="3200" b="0" dirty="0">
              <a:latin typeface="Times New Roman" panose="02020603050405020304" pitchFamily="18" charset="0"/>
              <a:ea typeface="黑体" panose="02010609060101010101" pitchFamily="49" charset="-122"/>
            </a:endParaRPr>
          </a:p>
        </p:txBody>
      </p:sp>
      <p:sp>
        <p:nvSpPr>
          <p:cNvPr id="190468" name="Rectangle 6"/>
          <p:cNvSpPr/>
          <p:nvPr/>
        </p:nvSpPr>
        <p:spPr>
          <a:xfrm>
            <a:off x="323850" y="1341438"/>
            <a:ext cx="8496300" cy="5268912"/>
          </a:xfrm>
          <a:prstGeom prst="rect">
            <a:avLst/>
          </a:prstGeom>
          <a:solidFill>
            <a:srgbClr val="FFFFFF"/>
          </a:solidFill>
          <a:ln w="9525" cap="flat" cmpd="sng">
            <a:solidFill>
              <a:schemeClr val="accent2"/>
            </a:solidFill>
            <a:prstDash val="solid"/>
            <a:miter/>
            <a:headEnd type="none" w="med" len="med"/>
            <a:tailEnd type="none" w="med" len="med"/>
          </a:ln>
        </p:spPr>
        <p:txBody>
          <a:bodyPr anchor="t" anchorCtr="0">
            <a:spAutoFit/>
          </a:bodyPr>
          <a:p>
            <a:pPr algn="just" eaLnBrk="0" hangingPunct="0">
              <a:lnSpc>
                <a:spcPct val="120000"/>
              </a:lnSpc>
              <a:spcBef>
                <a:spcPct val="20000"/>
              </a:spcBef>
              <a:buClr>
                <a:schemeClr val="accent2"/>
              </a:buClr>
              <a:buFont typeface="Wingdings" panose="05000000000000000000" pitchFamily="2" charset="2"/>
            </a:pPr>
            <a:r>
              <a:rPr lang="zh-CN" altLang="zh-CN" dirty="0">
                <a:solidFill>
                  <a:schemeClr val="tx1"/>
                </a:solidFill>
                <a:latin typeface="Arial" panose="020B0604020202020204" pitchFamily="34" charset="0"/>
                <a:ea typeface="宋体" panose="02010600030101010101" pitchFamily="2" charset="-122"/>
              </a:rPr>
              <a:t>单只蚂蚁所访问路径上的信息素浓度更新规则为：</a:t>
            </a:r>
            <a:endParaRPr lang="en-US" altLang="zh-CN" dirty="0">
              <a:solidFill>
                <a:schemeClr val="tx1"/>
              </a:solidFill>
              <a:latin typeface="Times New Roman" panose="02020603050405020304" pitchFamily="18" charset="0"/>
              <a:ea typeface="宋体" panose="02010600030101010101" pitchFamily="2" charset="-122"/>
            </a:endParaRPr>
          </a:p>
          <a:p>
            <a:pPr>
              <a:buFont typeface="Wingdings" panose="05000000000000000000" pitchFamily="2" charset="2"/>
            </a:pPr>
            <a:r>
              <a:rPr lang="zh-CN" altLang="en-US" dirty="0">
                <a:solidFill>
                  <a:schemeClr val="tx1"/>
                </a:solidFill>
                <a:latin typeface="Times New Roman" panose="02020603050405020304" pitchFamily="18" charset="0"/>
                <a:ea typeface="宋体" panose="02010600030101010101" pitchFamily="2" charset="-122"/>
              </a:rPr>
              <a:t>                                                                                              </a:t>
            </a:r>
            <a:endParaRPr lang="en-US" altLang="zh-CN" dirty="0">
              <a:solidFill>
                <a:schemeClr val="tx1"/>
              </a:solidFill>
              <a:latin typeface="Times New Roman" panose="02020603050405020304" pitchFamily="18" charset="0"/>
              <a:ea typeface="宋体" panose="02010600030101010101" pitchFamily="2" charset="-122"/>
            </a:endParaRPr>
          </a:p>
          <a:p>
            <a:pPr>
              <a:buFont typeface="Wingdings" panose="05000000000000000000" pitchFamily="2" charset="2"/>
            </a:pPr>
            <a:endParaRPr lang="en-US" altLang="zh-CN" dirty="0">
              <a:solidFill>
                <a:schemeClr val="tx1"/>
              </a:solidFill>
              <a:latin typeface="Times New Roman" panose="02020603050405020304" pitchFamily="18" charset="0"/>
              <a:ea typeface="宋体" panose="02010600030101010101" pitchFamily="2" charset="-122"/>
            </a:endParaRPr>
          </a:p>
          <a:p>
            <a:pPr>
              <a:buFont typeface="Wingdings" panose="05000000000000000000" pitchFamily="2" charset="2"/>
            </a:pPr>
            <a:r>
              <a:rPr lang="zh-CN" altLang="en-US" dirty="0">
                <a:solidFill>
                  <a:schemeClr val="tx1"/>
                </a:solidFill>
                <a:latin typeface="Times New Roman" panose="02020603050405020304" pitchFamily="18" charset="0"/>
                <a:ea typeface="宋体" panose="02010600030101010101" pitchFamily="2" charset="-122"/>
              </a:rPr>
              <a:t>                                                                                                 （</a:t>
            </a:r>
            <a:r>
              <a:rPr lang="en-US" altLang="zh-CN" dirty="0">
                <a:solidFill>
                  <a:schemeClr val="tx1"/>
                </a:solidFill>
                <a:latin typeface="Times New Roman" panose="02020603050405020304" pitchFamily="18" charset="0"/>
                <a:ea typeface="宋体" panose="02010600030101010101" pitchFamily="2" charset="-122"/>
              </a:rPr>
              <a:t>7.21</a:t>
            </a:r>
            <a:r>
              <a:rPr lang="zh-CN" altLang="en-US" dirty="0">
                <a:solidFill>
                  <a:schemeClr val="tx1"/>
                </a:solidFill>
                <a:latin typeface="Times New Roman" panose="02020603050405020304" pitchFamily="18" charset="0"/>
                <a:ea typeface="宋体" panose="02010600030101010101" pitchFamily="2" charset="-122"/>
              </a:rPr>
              <a:t>）</a:t>
            </a:r>
            <a:endParaRPr lang="en-US" altLang="zh-CN" dirty="0">
              <a:solidFill>
                <a:schemeClr val="tx1"/>
              </a:solidFill>
              <a:latin typeface="Times New Roman" panose="02020603050405020304" pitchFamily="18" charset="0"/>
              <a:ea typeface="宋体" panose="02010600030101010101" pitchFamily="2" charset="-122"/>
            </a:endParaRPr>
          </a:p>
          <a:p>
            <a:pPr>
              <a:lnSpc>
                <a:spcPct val="140000"/>
              </a:lnSpc>
              <a:spcBef>
                <a:spcPct val="50000"/>
              </a:spcBef>
              <a:buFont typeface="Wingdings" panose="05000000000000000000" pitchFamily="2" charset="2"/>
            </a:pPr>
            <a:r>
              <a:rPr lang="zh-CN" altLang="en-US" dirty="0">
                <a:solidFill>
                  <a:schemeClr val="tx1"/>
                </a:solidFill>
                <a:latin typeface="Times New Roman" panose="02020603050405020304" pitchFamily="18" charset="0"/>
                <a:ea typeface="宋体" panose="02010600030101010101" pitchFamily="2" charset="-122"/>
              </a:rPr>
              <a:t>其中：</a:t>
            </a:r>
            <a:r>
              <a:rPr lang="en-US" altLang="zh-CN" dirty="0">
                <a:solidFill>
                  <a:schemeClr val="tx1"/>
                </a:solidFill>
                <a:latin typeface="Arial" panose="020B0604020202020204" pitchFamily="34" charset="0"/>
                <a:ea typeface="宋体" panose="02010600030101010101" pitchFamily="2" charset="-122"/>
              </a:rPr>
              <a:t>              </a:t>
            </a:r>
            <a:r>
              <a:rPr lang="zh-CN" altLang="zh-CN" sz="2000" dirty="0">
                <a:solidFill>
                  <a:schemeClr val="tx1"/>
                </a:solidFill>
                <a:latin typeface="Arial" panose="020B0604020202020204" pitchFamily="34" charset="0"/>
                <a:ea typeface="宋体" panose="02010600030101010101" pitchFamily="2" charset="-122"/>
              </a:rPr>
              <a:t>为当前路径上的信息素</a:t>
            </a:r>
            <a:endParaRPr lang="en-US" altLang="zh-CN" sz="2000" dirty="0">
              <a:solidFill>
                <a:schemeClr val="tx1"/>
              </a:solidFill>
              <a:latin typeface="Times New Roman" panose="02020603050405020304" pitchFamily="18" charset="0"/>
              <a:ea typeface="宋体" panose="02010600030101010101" pitchFamily="2" charset="-122"/>
            </a:endParaRPr>
          </a:p>
          <a:p>
            <a:pPr>
              <a:lnSpc>
                <a:spcPct val="140000"/>
              </a:lnSpc>
              <a:spcBef>
                <a:spcPct val="50000"/>
              </a:spcBef>
              <a:buFont typeface="Wingdings" panose="05000000000000000000" pitchFamily="2" charset="2"/>
            </a:pPr>
            <a:r>
              <a:rPr lang="en-US" altLang="zh-CN" sz="2000" dirty="0">
                <a:solidFill>
                  <a:schemeClr val="tx1"/>
                </a:solidFill>
                <a:latin typeface="Arial" panose="020B0604020202020204" pitchFamily="34" charset="0"/>
                <a:ea typeface="宋体" panose="02010600030101010101" pitchFamily="2" charset="-122"/>
              </a:rPr>
              <a:t>                              </a:t>
            </a:r>
            <a:r>
              <a:rPr lang="zh-CN" altLang="zh-CN" sz="2000" dirty="0">
                <a:solidFill>
                  <a:schemeClr val="tx1"/>
                </a:solidFill>
                <a:latin typeface="Arial" panose="020B0604020202020204" pitchFamily="34" charset="0"/>
                <a:ea typeface="宋体" panose="02010600030101010101" pitchFamily="2" charset="-122"/>
              </a:rPr>
              <a:t>为路径</a:t>
            </a:r>
            <a:r>
              <a:rPr lang="zh-CN" altLang="en-US" sz="2000" dirty="0">
                <a:solidFill>
                  <a:schemeClr val="tx1"/>
                </a:solidFill>
                <a:latin typeface="Arial" panose="020B0604020202020204" pitchFamily="34" charset="0"/>
                <a:ea typeface="宋体" panose="02010600030101010101" pitchFamily="2" charset="-122"/>
              </a:rPr>
              <a:t>（</a:t>
            </a:r>
            <a:r>
              <a:rPr lang="en-US" altLang="zh-CN" sz="2000" i="1" dirty="0">
                <a:solidFill>
                  <a:schemeClr val="tx1"/>
                </a:solidFill>
                <a:latin typeface="Times New Roman" panose="02020603050405020304" pitchFamily="18" charset="0"/>
                <a:ea typeface="宋体" panose="02010600030101010101" pitchFamily="2" charset="-122"/>
              </a:rPr>
              <a:t>x</a:t>
            </a:r>
            <a:r>
              <a:rPr lang="en-US" altLang="zh-CN" sz="2000" dirty="0">
                <a:solidFill>
                  <a:schemeClr val="tx1"/>
                </a:solidFill>
                <a:latin typeface="Times New Roman" panose="02020603050405020304" pitchFamily="18" charset="0"/>
                <a:ea typeface="宋体" panose="02010600030101010101" pitchFamily="2" charset="-122"/>
              </a:rPr>
              <a:t>, </a:t>
            </a:r>
            <a:r>
              <a:rPr lang="en-US" altLang="zh-CN" sz="2000" i="1" dirty="0">
                <a:solidFill>
                  <a:schemeClr val="tx1"/>
                </a:solidFill>
                <a:latin typeface="Times New Roman" panose="02020603050405020304" pitchFamily="18" charset="0"/>
                <a:ea typeface="宋体" panose="02010600030101010101" pitchFamily="2" charset="-122"/>
              </a:rPr>
              <a:t>y</a:t>
            </a:r>
            <a:r>
              <a:rPr lang="zh-CN" altLang="en-US" sz="2000" dirty="0">
                <a:solidFill>
                  <a:schemeClr val="tx1"/>
                </a:solidFill>
                <a:latin typeface="Arial" panose="020B0604020202020204" pitchFamily="34" charset="0"/>
                <a:ea typeface="宋体" panose="02010600030101010101" pitchFamily="2" charset="-122"/>
              </a:rPr>
              <a:t>）</a:t>
            </a:r>
            <a:r>
              <a:rPr lang="zh-CN" altLang="zh-CN" sz="2000" dirty="0">
                <a:solidFill>
                  <a:schemeClr val="tx1"/>
                </a:solidFill>
                <a:latin typeface="Arial" panose="020B0604020202020204" pitchFamily="34" charset="0"/>
                <a:ea typeface="宋体" panose="02010600030101010101" pitchFamily="2" charset="-122"/>
              </a:rPr>
              <a:t>上信息素的增量</a:t>
            </a:r>
            <a:endParaRPr lang="en-US" altLang="zh-CN" sz="2000" dirty="0">
              <a:solidFill>
                <a:schemeClr val="tx1"/>
              </a:solidFill>
              <a:latin typeface="Arial" panose="020B0604020202020204" pitchFamily="34" charset="0"/>
              <a:ea typeface="宋体" panose="02010600030101010101" pitchFamily="2" charset="-122"/>
            </a:endParaRPr>
          </a:p>
          <a:p>
            <a:pPr>
              <a:lnSpc>
                <a:spcPct val="140000"/>
              </a:lnSpc>
              <a:spcBef>
                <a:spcPct val="50000"/>
              </a:spcBef>
              <a:buFont typeface="Wingdings" panose="05000000000000000000" pitchFamily="2" charset="2"/>
            </a:pPr>
            <a:r>
              <a:rPr lang="en-US" altLang="zh-CN" sz="2000" dirty="0">
                <a:solidFill>
                  <a:schemeClr val="tx1"/>
                </a:solidFill>
                <a:latin typeface="Arial" panose="020B0604020202020204" pitchFamily="34" charset="0"/>
                <a:ea typeface="宋体" panose="02010600030101010101" pitchFamily="2" charset="-122"/>
              </a:rPr>
              <a:t>                              </a:t>
            </a:r>
            <a:r>
              <a:rPr lang="zh-CN" altLang="zh-CN" sz="2000" dirty="0">
                <a:solidFill>
                  <a:schemeClr val="tx1"/>
                </a:solidFill>
                <a:latin typeface="Arial" panose="020B0604020202020204" pitchFamily="34" charset="0"/>
                <a:ea typeface="宋体" panose="02010600030101010101" pitchFamily="2" charset="-122"/>
              </a:rPr>
              <a:t>第</a:t>
            </a:r>
            <a:r>
              <a:rPr lang="en-US" altLang="zh-CN" sz="2000" i="1" dirty="0">
                <a:solidFill>
                  <a:schemeClr val="tx1"/>
                </a:solidFill>
                <a:latin typeface="Times New Roman" panose="02020603050405020304" pitchFamily="18" charset="0"/>
                <a:ea typeface="宋体" panose="02010600030101010101" pitchFamily="2" charset="-122"/>
              </a:rPr>
              <a:t>k</a:t>
            </a:r>
            <a:r>
              <a:rPr lang="zh-CN" altLang="zh-CN" sz="2000" dirty="0">
                <a:solidFill>
                  <a:schemeClr val="tx1"/>
                </a:solidFill>
                <a:latin typeface="Arial" panose="020B0604020202020204" pitchFamily="34" charset="0"/>
                <a:ea typeface="宋体" panose="02010600030101010101" pitchFamily="2" charset="-122"/>
              </a:rPr>
              <a:t>只蚂蚁留在路径</a:t>
            </a:r>
            <a:r>
              <a:rPr lang="zh-CN" altLang="en-US" sz="2000" dirty="0">
                <a:solidFill>
                  <a:schemeClr val="tx1"/>
                </a:solidFill>
                <a:latin typeface="Arial" panose="020B0604020202020204" pitchFamily="34" charset="0"/>
                <a:ea typeface="宋体" panose="02010600030101010101" pitchFamily="2" charset="-122"/>
              </a:rPr>
              <a:t>（</a:t>
            </a:r>
            <a:r>
              <a:rPr lang="en-US" altLang="zh-CN" sz="2000" i="1" dirty="0">
                <a:solidFill>
                  <a:schemeClr val="tx1"/>
                </a:solidFill>
                <a:latin typeface="Times New Roman" panose="02020603050405020304" pitchFamily="18" charset="0"/>
                <a:ea typeface="宋体" panose="02010600030101010101" pitchFamily="2" charset="-122"/>
              </a:rPr>
              <a:t>x</a:t>
            </a:r>
            <a:r>
              <a:rPr lang="en-US" altLang="zh-CN" sz="2000" dirty="0">
                <a:solidFill>
                  <a:schemeClr val="tx1"/>
                </a:solidFill>
                <a:latin typeface="Times New Roman" panose="02020603050405020304" pitchFamily="18" charset="0"/>
                <a:ea typeface="宋体" panose="02010600030101010101" pitchFamily="2" charset="-122"/>
              </a:rPr>
              <a:t>, </a:t>
            </a:r>
            <a:r>
              <a:rPr lang="en-US" altLang="zh-CN" sz="2000" i="1" dirty="0">
                <a:solidFill>
                  <a:schemeClr val="tx1"/>
                </a:solidFill>
                <a:latin typeface="Times New Roman" panose="02020603050405020304" pitchFamily="18" charset="0"/>
                <a:ea typeface="宋体" panose="02010600030101010101" pitchFamily="2" charset="-122"/>
              </a:rPr>
              <a:t>y</a:t>
            </a:r>
            <a:r>
              <a:rPr lang="zh-CN" altLang="en-US" sz="2000" dirty="0">
                <a:solidFill>
                  <a:schemeClr val="tx1"/>
                </a:solidFill>
                <a:latin typeface="Arial" panose="020B0604020202020204" pitchFamily="34" charset="0"/>
                <a:ea typeface="宋体" panose="02010600030101010101" pitchFamily="2" charset="-122"/>
              </a:rPr>
              <a:t>）</a:t>
            </a:r>
            <a:r>
              <a:rPr lang="zh-CN" altLang="zh-CN" sz="2000" dirty="0">
                <a:solidFill>
                  <a:schemeClr val="tx1"/>
                </a:solidFill>
                <a:latin typeface="Arial" panose="020B0604020202020204" pitchFamily="34" charset="0"/>
                <a:ea typeface="宋体" panose="02010600030101010101" pitchFamily="2" charset="-122"/>
              </a:rPr>
              <a:t>上的信息素的增量</a:t>
            </a:r>
            <a:endParaRPr lang="en-US" altLang="zh-CN" sz="2000" dirty="0">
              <a:solidFill>
                <a:schemeClr val="tx1"/>
              </a:solidFill>
              <a:latin typeface="Arial" panose="020B0604020202020204" pitchFamily="34" charset="0"/>
              <a:ea typeface="宋体" panose="02010600030101010101" pitchFamily="2" charset="-122"/>
            </a:endParaRPr>
          </a:p>
          <a:p>
            <a:pPr>
              <a:lnSpc>
                <a:spcPct val="140000"/>
              </a:lnSpc>
              <a:spcBef>
                <a:spcPct val="50000"/>
              </a:spcBef>
              <a:buFont typeface="Wingdings" panose="05000000000000000000" pitchFamily="2" charset="2"/>
            </a:pPr>
            <a:r>
              <a:rPr lang="en-US" altLang="zh-CN" sz="2000" i="1" dirty="0">
                <a:solidFill>
                  <a:schemeClr val="tx1"/>
                </a:solidFill>
                <a:latin typeface="Times New Roman" panose="02020603050405020304" pitchFamily="18" charset="0"/>
                <a:ea typeface="宋体" panose="02010600030101010101" pitchFamily="2" charset="-122"/>
              </a:rPr>
              <a:t>                    Q          </a:t>
            </a:r>
            <a:r>
              <a:rPr lang="zh-CN" altLang="zh-CN" sz="2000" dirty="0">
                <a:solidFill>
                  <a:schemeClr val="tx1"/>
                </a:solidFill>
                <a:latin typeface="Times New Roman" panose="02020603050405020304" pitchFamily="18" charset="0"/>
                <a:ea typeface="宋体" panose="02010600030101010101" pitchFamily="2" charset="-122"/>
              </a:rPr>
              <a:t>为常数</a:t>
            </a:r>
            <a:endParaRPr lang="en-US" altLang="zh-CN" sz="2000" dirty="0">
              <a:solidFill>
                <a:schemeClr val="tx1"/>
              </a:solidFill>
              <a:latin typeface="Times New Roman" panose="02020603050405020304" pitchFamily="18" charset="0"/>
              <a:ea typeface="宋体" panose="02010600030101010101" pitchFamily="2" charset="-122"/>
            </a:endParaRPr>
          </a:p>
          <a:p>
            <a:pPr>
              <a:lnSpc>
                <a:spcPct val="140000"/>
              </a:lnSpc>
              <a:spcBef>
                <a:spcPct val="50000"/>
              </a:spcBef>
              <a:buFont typeface="Wingdings" panose="05000000000000000000" pitchFamily="2" charset="2"/>
            </a:pPr>
            <a:r>
              <a:rPr lang="en-US" altLang="zh-CN" sz="2000" i="1" dirty="0">
                <a:solidFill>
                  <a:schemeClr val="tx1"/>
                </a:solidFill>
                <a:latin typeface="Times New Roman" panose="02020603050405020304" pitchFamily="18" charset="0"/>
                <a:ea typeface="宋体" panose="02010600030101010101" pitchFamily="2" charset="-122"/>
              </a:rPr>
              <a:t>                    L</a:t>
            </a:r>
            <a:r>
              <a:rPr lang="en-US" altLang="zh-CN" sz="2000" i="1" baseline="-25000" dirty="0">
                <a:solidFill>
                  <a:schemeClr val="tx1"/>
                </a:solidFill>
                <a:latin typeface="Times New Roman" panose="02020603050405020304" pitchFamily="18" charset="0"/>
                <a:ea typeface="宋体" panose="02010600030101010101" pitchFamily="2" charset="-122"/>
              </a:rPr>
              <a:t>k</a:t>
            </a:r>
            <a:r>
              <a:rPr lang="en-US" altLang="zh-CN" sz="2000" i="1" dirty="0">
                <a:solidFill>
                  <a:schemeClr val="tx1"/>
                </a:solidFill>
                <a:latin typeface="Times New Roman" panose="02020603050405020304" pitchFamily="18" charset="0"/>
                <a:ea typeface="宋体" panose="02010600030101010101" pitchFamily="2" charset="-122"/>
              </a:rPr>
              <a:t>          </a:t>
            </a:r>
            <a:r>
              <a:rPr lang="en-US" altLang="zh-CN" sz="2000" dirty="0">
                <a:solidFill>
                  <a:schemeClr val="tx1"/>
                </a:solidFill>
                <a:latin typeface="Arial" panose="020B0604020202020204" pitchFamily="34" charset="0"/>
                <a:ea typeface="宋体" panose="02010600030101010101" pitchFamily="2" charset="-122"/>
              </a:rPr>
              <a:t>为优化问题的目标函数值，表示第</a:t>
            </a:r>
            <a:r>
              <a:rPr lang="en-US" altLang="zh-CN" sz="2000" i="1" dirty="0">
                <a:solidFill>
                  <a:schemeClr val="tx1"/>
                </a:solidFill>
                <a:latin typeface="Times New Roman" panose="02020603050405020304" pitchFamily="18" charset="0"/>
                <a:ea typeface="宋体" panose="02010600030101010101" pitchFamily="2" charset="-122"/>
              </a:rPr>
              <a:t>k</a:t>
            </a:r>
            <a:r>
              <a:rPr lang="en-US" altLang="zh-CN" sz="2000" dirty="0">
                <a:solidFill>
                  <a:schemeClr val="tx1"/>
                </a:solidFill>
                <a:latin typeface="Arial" panose="020B0604020202020204" pitchFamily="34" charset="0"/>
                <a:ea typeface="宋体" panose="02010600030101010101" pitchFamily="2" charset="-122"/>
              </a:rPr>
              <a:t>只蚂蚁在本次循环</a:t>
            </a:r>
            <a:endParaRPr lang="en-US" altLang="zh-CN" sz="2000" dirty="0">
              <a:solidFill>
                <a:schemeClr val="tx1"/>
              </a:solidFill>
              <a:latin typeface="Arial" panose="020B0604020202020204" pitchFamily="34" charset="0"/>
              <a:ea typeface="宋体" panose="02010600030101010101" pitchFamily="2" charset="-122"/>
            </a:endParaRPr>
          </a:p>
          <a:p>
            <a:pPr>
              <a:lnSpc>
                <a:spcPct val="140000"/>
              </a:lnSpc>
              <a:spcBef>
                <a:spcPct val="50000"/>
              </a:spcBef>
              <a:buFont typeface="Wingdings" panose="05000000000000000000" pitchFamily="2" charset="2"/>
            </a:pPr>
            <a:r>
              <a:rPr lang="en-US" altLang="zh-CN" sz="2000" dirty="0">
                <a:solidFill>
                  <a:schemeClr val="tx1"/>
                </a:solidFill>
                <a:latin typeface="Arial" panose="020B0604020202020204" pitchFamily="34" charset="0"/>
                <a:ea typeface="宋体" panose="02010600030101010101" pitchFamily="2" charset="-122"/>
              </a:rPr>
              <a:t>                               中所走路径的长度</a:t>
            </a:r>
            <a:endParaRPr lang="en-US" altLang="zh-CN" sz="2000" dirty="0">
              <a:solidFill>
                <a:schemeClr val="tx1"/>
              </a:solidFill>
              <a:latin typeface="Times New Roman" panose="02020603050405020304" pitchFamily="18" charset="0"/>
              <a:ea typeface="Times New Roman" panose="02020603050405020304" pitchFamily="18" charset="0"/>
            </a:endParaRPr>
          </a:p>
        </p:txBody>
      </p:sp>
      <p:sp>
        <p:nvSpPr>
          <p:cNvPr id="190469" name="Rectangle 2"/>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90470" name="Rectangle 4"/>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90471" name="Rectangle 6"/>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90472" name="Rectangle 6"/>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90473" name="Rectangle 8"/>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90474" name="Rectangle 2"/>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90475" name="Rectangle 4"/>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90476" name="Rectangle 6"/>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90477" name="Rectangle 8"/>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90478" name="Rectangle 2"/>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graphicFrame>
        <p:nvGraphicFramePr>
          <p:cNvPr id="190479" name="对象 2"/>
          <p:cNvGraphicFramePr>
            <a:graphicFrameLocks noChangeAspect="1"/>
          </p:cNvGraphicFramePr>
          <p:nvPr/>
        </p:nvGraphicFramePr>
        <p:xfrm>
          <a:off x="1595438" y="1936750"/>
          <a:ext cx="5713412" cy="1116013"/>
        </p:xfrm>
        <a:graphic>
          <a:graphicData uri="http://schemas.openxmlformats.org/presentationml/2006/ole">
            <mc:AlternateContent xmlns:mc="http://schemas.openxmlformats.org/markup-compatibility/2006">
              <mc:Choice xmlns:v="urn:schemas-microsoft-com:vml" Requires="v">
                <p:oleObj spid="_x0000_s3216" name="" r:id="rId1" imgW="3251200" imgH="635000" progId="Equation.DSMT4">
                  <p:embed/>
                </p:oleObj>
              </mc:Choice>
              <mc:Fallback>
                <p:oleObj name="" r:id="rId1" imgW="3251200" imgH="635000" progId="Equation.DSMT4">
                  <p:embed/>
                  <p:pic>
                    <p:nvPicPr>
                      <p:cNvPr id="0" name="图片 3215"/>
                      <p:cNvPicPr/>
                      <p:nvPr/>
                    </p:nvPicPr>
                    <p:blipFill>
                      <a:blip r:embed="rId2"/>
                      <a:stretch>
                        <a:fillRect/>
                      </a:stretch>
                    </p:blipFill>
                    <p:spPr>
                      <a:xfrm>
                        <a:off x="1595438" y="1936750"/>
                        <a:ext cx="5713412" cy="1116013"/>
                      </a:xfrm>
                      <a:prstGeom prst="rect">
                        <a:avLst/>
                      </a:prstGeom>
                      <a:noFill/>
                      <a:ln w="38100">
                        <a:noFill/>
                        <a:miter/>
                      </a:ln>
                    </p:spPr>
                  </p:pic>
                </p:oleObj>
              </mc:Fallback>
            </mc:AlternateContent>
          </a:graphicData>
        </a:graphic>
      </p:graphicFrame>
      <p:sp>
        <p:nvSpPr>
          <p:cNvPr id="190480" name="Rectangle 4"/>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graphicFrame>
        <p:nvGraphicFramePr>
          <p:cNvPr id="190481" name="对象 4"/>
          <p:cNvGraphicFramePr>
            <a:graphicFrameLocks noChangeAspect="1"/>
          </p:cNvGraphicFramePr>
          <p:nvPr/>
        </p:nvGraphicFramePr>
        <p:xfrm>
          <a:off x="1403350" y="3206750"/>
          <a:ext cx="720725" cy="450850"/>
        </p:xfrm>
        <a:graphic>
          <a:graphicData uri="http://schemas.openxmlformats.org/presentationml/2006/ole">
            <mc:AlternateContent xmlns:mc="http://schemas.openxmlformats.org/markup-compatibility/2006">
              <mc:Choice xmlns:v="urn:schemas-microsoft-com:vml" Requires="v">
                <p:oleObj spid="_x0000_s3218" name="" r:id="rId3" imgW="381000" imgH="241300" progId="Equation.DSMT4">
                  <p:embed/>
                </p:oleObj>
              </mc:Choice>
              <mc:Fallback>
                <p:oleObj name="" r:id="rId3" imgW="381000" imgH="241300" progId="Equation.DSMT4">
                  <p:embed/>
                  <p:pic>
                    <p:nvPicPr>
                      <p:cNvPr id="0" name="图片 3217"/>
                      <p:cNvPicPr/>
                      <p:nvPr/>
                    </p:nvPicPr>
                    <p:blipFill>
                      <a:blip r:embed="rId4"/>
                      <a:stretch>
                        <a:fillRect/>
                      </a:stretch>
                    </p:blipFill>
                    <p:spPr>
                      <a:xfrm>
                        <a:off x="1403350" y="3206750"/>
                        <a:ext cx="720725" cy="450850"/>
                      </a:xfrm>
                      <a:prstGeom prst="rect">
                        <a:avLst/>
                      </a:prstGeom>
                      <a:noFill/>
                      <a:ln w="38100">
                        <a:noFill/>
                        <a:miter/>
                      </a:ln>
                    </p:spPr>
                  </p:pic>
                </p:oleObj>
              </mc:Fallback>
            </mc:AlternateContent>
          </a:graphicData>
        </a:graphic>
      </p:graphicFrame>
      <p:sp>
        <p:nvSpPr>
          <p:cNvPr id="190482" name="Rectangle 8"/>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graphicFrame>
        <p:nvGraphicFramePr>
          <p:cNvPr id="190483" name="对象 6"/>
          <p:cNvGraphicFramePr>
            <a:graphicFrameLocks noChangeAspect="1"/>
          </p:cNvGraphicFramePr>
          <p:nvPr/>
        </p:nvGraphicFramePr>
        <p:xfrm>
          <a:off x="1331913" y="3783013"/>
          <a:ext cx="936625" cy="450850"/>
        </p:xfrm>
        <a:graphic>
          <a:graphicData uri="http://schemas.openxmlformats.org/presentationml/2006/ole">
            <mc:AlternateContent xmlns:mc="http://schemas.openxmlformats.org/markup-compatibility/2006">
              <mc:Choice xmlns:v="urn:schemas-microsoft-com:vml" Requires="v">
                <p:oleObj spid="_x0000_s3219" name="" r:id="rId5" imgW="495300" imgH="241300" progId="Equation.DSMT4">
                  <p:embed/>
                </p:oleObj>
              </mc:Choice>
              <mc:Fallback>
                <p:oleObj name="" r:id="rId5" imgW="495300" imgH="241300" progId="Equation.DSMT4">
                  <p:embed/>
                  <p:pic>
                    <p:nvPicPr>
                      <p:cNvPr id="0" name="图片 3218"/>
                      <p:cNvPicPr/>
                      <p:nvPr/>
                    </p:nvPicPr>
                    <p:blipFill>
                      <a:blip r:embed="rId6"/>
                      <a:stretch>
                        <a:fillRect/>
                      </a:stretch>
                    </p:blipFill>
                    <p:spPr>
                      <a:xfrm>
                        <a:off x="1331913" y="3783013"/>
                        <a:ext cx="936625" cy="450850"/>
                      </a:xfrm>
                      <a:prstGeom prst="rect">
                        <a:avLst/>
                      </a:prstGeom>
                      <a:noFill/>
                      <a:ln w="38100">
                        <a:noFill/>
                        <a:miter/>
                      </a:ln>
                    </p:spPr>
                  </p:pic>
                </p:oleObj>
              </mc:Fallback>
            </mc:AlternateContent>
          </a:graphicData>
        </a:graphic>
      </p:graphicFrame>
      <p:sp>
        <p:nvSpPr>
          <p:cNvPr id="190484" name="Rectangle 10"/>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graphicFrame>
        <p:nvGraphicFramePr>
          <p:cNvPr id="190485" name="对象 8"/>
          <p:cNvGraphicFramePr>
            <a:graphicFrameLocks noChangeAspect="1"/>
          </p:cNvGraphicFramePr>
          <p:nvPr/>
        </p:nvGraphicFramePr>
        <p:xfrm>
          <a:off x="1331913" y="4378325"/>
          <a:ext cx="936625" cy="485775"/>
        </p:xfrm>
        <a:graphic>
          <a:graphicData uri="http://schemas.openxmlformats.org/presentationml/2006/ole">
            <mc:AlternateContent xmlns:mc="http://schemas.openxmlformats.org/markup-compatibility/2006">
              <mc:Choice xmlns:v="urn:schemas-microsoft-com:vml" Requires="v">
                <p:oleObj spid="_x0000_s3217" name="" r:id="rId7" imgW="494665" imgH="254000" progId="Equation.DSMT4">
                  <p:embed/>
                </p:oleObj>
              </mc:Choice>
              <mc:Fallback>
                <p:oleObj name="" r:id="rId7" imgW="494665" imgH="254000" progId="Equation.DSMT4">
                  <p:embed/>
                  <p:pic>
                    <p:nvPicPr>
                      <p:cNvPr id="0" name="图片 3216"/>
                      <p:cNvPicPr/>
                      <p:nvPr/>
                    </p:nvPicPr>
                    <p:blipFill>
                      <a:blip r:embed="rId8"/>
                      <a:stretch>
                        <a:fillRect/>
                      </a:stretch>
                    </p:blipFill>
                    <p:spPr>
                      <a:xfrm>
                        <a:off x="1331913" y="4378325"/>
                        <a:ext cx="936625" cy="485775"/>
                      </a:xfrm>
                      <a:prstGeom prst="rect">
                        <a:avLst/>
                      </a:prstGeom>
                      <a:noFill/>
                      <a:ln w="38100">
                        <a:noFill/>
                        <a:miter/>
                      </a:ln>
                    </p:spPr>
                  </p:pic>
                </p:oleObj>
              </mc:Fallback>
            </mc:AlternateContent>
          </a:graphicData>
        </a:graphic>
      </p:graphicFrame>
    </p:spTree>
  </p:cSld>
  <p:clrMapOvr>
    <a:masterClrMapping/>
  </p:clrMapOvr>
  <p:transition>
    <p:random/>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1489"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191490" name="Rectangle 2"/>
          <p:cNvSpPr/>
          <p:nvPr/>
        </p:nvSpPr>
        <p:spPr>
          <a:xfrm>
            <a:off x="304800" y="923925"/>
            <a:ext cx="8534400" cy="492125"/>
          </a:xfrm>
          <a:prstGeom prst="rect">
            <a:avLst/>
          </a:prstGeom>
          <a:noFill/>
          <a:ln w="9525">
            <a:noFill/>
          </a:ln>
        </p:spPr>
        <p:txBody>
          <a:bodyPr anchor="t" anchorCtr="0">
            <a:spAutoFit/>
          </a:bodyPr>
          <a:p>
            <a:pPr>
              <a:buFont typeface="Wingdings" panose="05000000000000000000" pitchFamily="2" charset="2"/>
            </a:pPr>
            <a:r>
              <a:rPr lang="en-US" altLang="zh-CN" sz="2600" b="1" dirty="0">
                <a:solidFill>
                  <a:srgbClr val="0000FF"/>
                </a:solidFill>
                <a:latin typeface="Times New Roman" panose="02020603050405020304" pitchFamily="18" charset="0"/>
                <a:ea typeface="宋体" panose="02010600030101010101" pitchFamily="2" charset="-122"/>
              </a:rPr>
              <a:t>2. </a:t>
            </a:r>
            <a:r>
              <a:rPr lang="zh-CN" altLang="zh-CN" sz="2600" b="1" dirty="0">
                <a:solidFill>
                  <a:srgbClr val="0000FF"/>
                </a:solidFill>
                <a:latin typeface="Times New Roman" panose="02020603050405020304" pitchFamily="18" charset="0"/>
                <a:ea typeface="宋体" panose="02010600030101010101" pitchFamily="2" charset="-122"/>
              </a:rPr>
              <a:t>蚂蚁</a:t>
            </a:r>
            <a:r>
              <a:rPr lang="zh-CN" altLang="en-US" sz="2600" b="1" dirty="0">
                <a:solidFill>
                  <a:srgbClr val="0000FF"/>
                </a:solidFill>
                <a:latin typeface="Times New Roman" panose="02020603050405020304" pitchFamily="18" charset="0"/>
                <a:ea typeface="宋体" panose="02010600030101010101" pitchFamily="2" charset="-122"/>
              </a:rPr>
              <a:t>数量</a:t>
            </a:r>
            <a:r>
              <a:rPr lang="zh-CN" altLang="zh-CN" sz="2600" b="1" dirty="0">
                <a:solidFill>
                  <a:srgbClr val="0000FF"/>
                </a:solidFill>
                <a:latin typeface="Times New Roman" panose="02020603050405020304" pitchFamily="18" charset="0"/>
                <a:ea typeface="宋体" panose="02010600030101010101" pitchFamily="2" charset="-122"/>
              </a:rPr>
              <a:t>系统（</a:t>
            </a:r>
            <a:r>
              <a:rPr lang="en-US" altLang="zh-CN" sz="2600" b="1" dirty="0">
                <a:solidFill>
                  <a:srgbClr val="0000FF"/>
                </a:solidFill>
                <a:latin typeface="Times New Roman" panose="02020603050405020304" pitchFamily="18" charset="0"/>
                <a:ea typeface="宋体" panose="02010600030101010101" pitchFamily="2" charset="-122"/>
              </a:rPr>
              <a:t>Ant-quantity System</a:t>
            </a:r>
            <a:r>
              <a:rPr lang="zh-CN" altLang="zh-CN" sz="2600" b="1" dirty="0">
                <a:solidFill>
                  <a:srgbClr val="0000FF"/>
                </a:solidFill>
                <a:latin typeface="Times New Roman" panose="02020603050405020304" pitchFamily="18" charset="0"/>
                <a:ea typeface="宋体" panose="02010600030101010101" pitchFamily="2" charset="-122"/>
              </a:rPr>
              <a:t>）</a:t>
            </a:r>
            <a:endParaRPr lang="zh-CN" altLang="en-US" sz="2600" b="1" dirty="0">
              <a:solidFill>
                <a:srgbClr val="0000FF"/>
              </a:solidFill>
              <a:latin typeface="Times New Roman" panose="02020603050405020304" pitchFamily="18" charset="0"/>
              <a:ea typeface="Times New Roman" panose="02020603050405020304" pitchFamily="18" charset="0"/>
            </a:endParaRPr>
          </a:p>
        </p:txBody>
      </p:sp>
      <p:sp>
        <p:nvSpPr>
          <p:cNvPr id="191491" name="Rectangle 3"/>
          <p:cNvSpPr>
            <a:spLocks noGrp="1"/>
          </p:cNvSpPr>
          <p:nvPr>
            <p:ph type="title"/>
          </p:nvPr>
        </p:nvSpPr>
        <p:spPr/>
        <p:txBody>
          <a:bodyPr vert="horz" wrap="square" lIns="91440" tIns="45720" rIns="91440" bIns="45720" anchor="b" anchorCtr="0"/>
          <a:p>
            <a:pPr eaLnBrk="1" hangingPunct="1">
              <a:buNone/>
            </a:pPr>
            <a:r>
              <a:rPr lang="en-US" altLang="zh-CN" sz="4000" b="0" dirty="0">
                <a:latin typeface="Times New Roman" panose="02020603050405020304" pitchFamily="18" charset="0"/>
                <a:ea typeface="黑体" panose="02010609060101010101" pitchFamily="49" charset="-122"/>
              </a:rPr>
              <a:t> 6</a:t>
            </a:r>
            <a:r>
              <a:rPr lang="en-US" altLang="zh-CN" sz="3600" b="0" dirty="0">
                <a:latin typeface="Times New Roman" panose="02020603050405020304" pitchFamily="18" charset="0"/>
                <a:ea typeface="黑体" panose="02010609060101010101" pitchFamily="49" charset="-122"/>
              </a:rPr>
              <a:t>.7.1  </a:t>
            </a:r>
            <a:r>
              <a:rPr lang="zh-CN" altLang="en-US" sz="3600" b="0" dirty="0">
                <a:latin typeface="Times New Roman" panose="02020603050405020304" pitchFamily="18" charset="0"/>
                <a:ea typeface="黑体" panose="02010609060101010101" pitchFamily="49" charset="-122"/>
              </a:rPr>
              <a:t>基本蚁群算法模型</a:t>
            </a:r>
            <a:endParaRPr lang="zh-CN" altLang="en-US" sz="3200" b="0" dirty="0">
              <a:latin typeface="Times New Roman" panose="02020603050405020304" pitchFamily="18" charset="0"/>
              <a:ea typeface="黑体" panose="02010609060101010101" pitchFamily="49" charset="-122"/>
            </a:endParaRPr>
          </a:p>
        </p:txBody>
      </p:sp>
      <p:sp>
        <p:nvSpPr>
          <p:cNvPr id="191492" name="Rectangle 6"/>
          <p:cNvSpPr/>
          <p:nvPr/>
        </p:nvSpPr>
        <p:spPr>
          <a:xfrm>
            <a:off x="323850" y="1427163"/>
            <a:ext cx="8496300" cy="1570037"/>
          </a:xfrm>
          <a:prstGeom prst="rect">
            <a:avLst/>
          </a:prstGeom>
          <a:solidFill>
            <a:srgbClr val="FFFFFF"/>
          </a:solidFill>
          <a:ln w="9525" cap="flat" cmpd="sng">
            <a:solidFill>
              <a:schemeClr val="accent2"/>
            </a:solidFill>
            <a:prstDash val="solid"/>
            <a:miter/>
            <a:headEnd type="none" w="med" len="med"/>
            <a:tailEnd type="none" w="med" len="med"/>
          </a:ln>
        </p:spPr>
        <p:txBody>
          <a:bodyPr anchor="t" anchorCtr="0">
            <a:spAutoFit/>
          </a:bodyPr>
          <a:p>
            <a:pPr>
              <a:buFont typeface="Wingdings" panose="05000000000000000000" pitchFamily="2" charset="2"/>
            </a:pPr>
            <a:r>
              <a:rPr lang="zh-CN" altLang="en-US" dirty="0">
                <a:solidFill>
                  <a:schemeClr val="tx1"/>
                </a:solidFill>
                <a:latin typeface="Times New Roman" panose="02020603050405020304" pitchFamily="18" charset="0"/>
                <a:ea typeface="宋体" panose="02010600030101010101" pitchFamily="2" charset="-122"/>
              </a:rPr>
              <a:t>    </a:t>
            </a:r>
            <a:endParaRPr lang="en-US" altLang="zh-CN" dirty="0">
              <a:solidFill>
                <a:schemeClr val="tx1"/>
              </a:solidFill>
              <a:latin typeface="Times New Roman" panose="02020603050405020304" pitchFamily="18" charset="0"/>
              <a:ea typeface="宋体" panose="02010600030101010101" pitchFamily="2" charset="-122"/>
            </a:endParaRPr>
          </a:p>
          <a:p>
            <a:pPr>
              <a:buFont typeface="Wingdings" panose="05000000000000000000" pitchFamily="2" charset="2"/>
            </a:pPr>
            <a:r>
              <a:rPr lang="zh-CN" altLang="en-US" dirty="0">
                <a:solidFill>
                  <a:schemeClr val="tx1"/>
                </a:solidFill>
                <a:latin typeface="Times New Roman" panose="02020603050405020304" pitchFamily="18" charset="0"/>
                <a:ea typeface="宋体" panose="02010600030101010101" pitchFamily="2" charset="-122"/>
              </a:rPr>
              <a:t>                                                                                          </a:t>
            </a:r>
            <a:endParaRPr lang="en-US" altLang="zh-CN" dirty="0">
              <a:solidFill>
                <a:schemeClr val="tx1"/>
              </a:solidFill>
              <a:latin typeface="Times New Roman" panose="02020603050405020304" pitchFamily="18" charset="0"/>
              <a:ea typeface="宋体" panose="02010600030101010101" pitchFamily="2" charset="-122"/>
            </a:endParaRPr>
          </a:p>
          <a:p>
            <a:pPr>
              <a:buFont typeface="Wingdings" panose="05000000000000000000" pitchFamily="2" charset="2"/>
            </a:pPr>
            <a:r>
              <a:rPr lang="zh-CN" altLang="en-US" dirty="0">
                <a:solidFill>
                  <a:schemeClr val="tx1"/>
                </a:solidFill>
                <a:latin typeface="Times New Roman" panose="02020603050405020304" pitchFamily="18" charset="0"/>
                <a:ea typeface="宋体" panose="02010600030101010101" pitchFamily="2" charset="-122"/>
              </a:rPr>
              <a:t>                                                                                                 （</a:t>
            </a:r>
            <a:r>
              <a:rPr lang="en-US" altLang="zh-CN" dirty="0">
                <a:solidFill>
                  <a:schemeClr val="tx1"/>
                </a:solidFill>
                <a:latin typeface="Times New Roman" panose="02020603050405020304" pitchFamily="18" charset="0"/>
                <a:ea typeface="宋体" panose="02010600030101010101" pitchFamily="2" charset="-122"/>
              </a:rPr>
              <a:t>7.22</a:t>
            </a:r>
            <a:r>
              <a:rPr lang="zh-CN" altLang="en-US" dirty="0">
                <a:solidFill>
                  <a:schemeClr val="tx1"/>
                </a:solidFill>
                <a:latin typeface="Times New Roman" panose="02020603050405020304" pitchFamily="18" charset="0"/>
                <a:ea typeface="宋体" panose="02010600030101010101" pitchFamily="2" charset="-122"/>
              </a:rPr>
              <a:t>）</a:t>
            </a:r>
            <a:endParaRPr lang="en-US" altLang="zh-CN" dirty="0">
              <a:solidFill>
                <a:schemeClr val="tx1"/>
              </a:solidFill>
              <a:latin typeface="Times New Roman" panose="02020603050405020304" pitchFamily="18" charset="0"/>
              <a:ea typeface="宋体" panose="02010600030101010101" pitchFamily="2" charset="-122"/>
            </a:endParaRPr>
          </a:p>
          <a:p>
            <a:pPr>
              <a:buFont typeface="Wingdings" panose="05000000000000000000" pitchFamily="2" charset="2"/>
            </a:pPr>
            <a:endParaRPr lang="en-US" altLang="zh-CN" dirty="0">
              <a:solidFill>
                <a:schemeClr val="tx1"/>
              </a:solidFill>
              <a:latin typeface="Times New Roman" panose="02020603050405020304" pitchFamily="18" charset="0"/>
              <a:ea typeface="Times New Roman" panose="02020603050405020304" pitchFamily="18" charset="0"/>
            </a:endParaRPr>
          </a:p>
        </p:txBody>
      </p:sp>
      <p:sp>
        <p:nvSpPr>
          <p:cNvPr id="191493" name="Rectangle 2"/>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91494" name="Rectangle 4"/>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91495" name="Rectangle 6"/>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91496" name="Rectangle 6"/>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91497" name="Rectangle 8"/>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91498" name="Rectangle 2"/>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91499" name="Rectangle 4"/>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91500" name="Rectangle 6"/>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91501" name="Rectangle 8"/>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91502" name="Rectangle 2"/>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91503" name="Rectangle 4"/>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91504" name="Rectangle 8"/>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91505" name="Rectangle 10"/>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191506" name="Rectangle 2"/>
          <p:cNvSpPr/>
          <p:nvPr/>
        </p:nvSpPr>
        <p:spPr>
          <a:xfrm>
            <a:off x="323850" y="3432175"/>
            <a:ext cx="8534400" cy="492125"/>
          </a:xfrm>
          <a:prstGeom prst="rect">
            <a:avLst/>
          </a:prstGeom>
          <a:noFill/>
          <a:ln w="9525">
            <a:noFill/>
          </a:ln>
        </p:spPr>
        <p:txBody>
          <a:bodyPr anchor="t" anchorCtr="0">
            <a:spAutoFit/>
          </a:bodyPr>
          <a:p>
            <a:pPr>
              <a:buFont typeface="Wingdings" panose="05000000000000000000" pitchFamily="2" charset="2"/>
            </a:pPr>
            <a:r>
              <a:rPr lang="en-US" altLang="zh-CN" sz="2600" b="1" dirty="0">
                <a:solidFill>
                  <a:srgbClr val="0000FF"/>
                </a:solidFill>
                <a:latin typeface="Times New Roman" panose="02020603050405020304" pitchFamily="18" charset="0"/>
                <a:ea typeface="宋体" panose="02010600030101010101" pitchFamily="2" charset="-122"/>
              </a:rPr>
              <a:t>3. </a:t>
            </a:r>
            <a:r>
              <a:rPr lang="zh-CN" altLang="zh-CN" sz="2600" b="1" dirty="0">
                <a:solidFill>
                  <a:srgbClr val="0000FF"/>
                </a:solidFill>
                <a:latin typeface="Times New Roman" panose="02020603050405020304" pitchFamily="18" charset="0"/>
                <a:ea typeface="宋体" panose="02010600030101010101" pitchFamily="2" charset="-122"/>
              </a:rPr>
              <a:t>蚂蚁</a:t>
            </a:r>
            <a:r>
              <a:rPr lang="zh-CN" altLang="en-US" sz="2600" b="1" dirty="0">
                <a:solidFill>
                  <a:srgbClr val="0000FF"/>
                </a:solidFill>
                <a:latin typeface="Times New Roman" panose="02020603050405020304" pitchFamily="18" charset="0"/>
                <a:ea typeface="宋体" panose="02010600030101010101" pitchFamily="2" charset="-122"/>
              </a:rPr>
              <a:t>密度</a:t>
            </a:r>
            <a:r>
              <a:rPr lang="zh-CN" altLang="zh-CN" sz="2600" b="1" dirty="0">
                <a:solidFill>
                  <a:srgbClr val="0000FF"/>
                </a:solidFill>
                <a:latin typeface="Times New Roman" panose="02020603050405020304" pitchFamily="18" charset="0"/>
                <a:ea typeface="宋体" panose="02010600030101010101" pitchFamily="2" charset="-122"/>
              </a:rPr>
              <a:t>系统（</a:t>
            </a:r>
            <a:r>
              <a:rPr lang="en-US" altLang="zh-CN" sz="2600" b="1" dirty="0">
                <a:solidFill>
                  <a:srgbClr val="0000FF"/>
                </a:solidFill>
                <a:latin typeface="Times New Roman" panose="02020603050405020304" pitchFamily="18" charset="0"/>
                <a:ea typeface="宋体" panose="02010600030101010101" pitchFamily="2" charset="-122"/>
              </a:rPr>
              <a:t>Ant-density System</a:t>
            </a:r>
            <a:r>
              <a:rPr lang="zh-CN" altLang="zh-CN" sz="2600" b="1" dirty="0">
                <a:solidFill>
                  <a:srgbClr val="0000FF"/>
                </a:solidFill>
                <a:latin typeface="Times New Roman" panose="02020603050405020304" pitchFamily="18" charset="0"/>
                <a:ea typeface="宋体" panose="02010600030101010101" pitchFamily="2" charset="-122"/>
              </a:rPr>
              <a:t>）</a:t>
            </a:r>
            <a:endParaRPr lang="zh-CN" altLang="en-US" sz="2600" b="1" dirty="0">
              <a:solidFill>
                <a:srgbClr val="0000FF"/>
              </a:solidFill>
              <a:latin typeface="Times New Roman" panose="02020603050405020304" pitchFamily="18" charset="0"/>
              <a:ea typeface="Times New Roman" panose="02020603050405020304" pitchFamily="18" charset="0"/>
            </a:endParaRPr>
          </a:p>
        </p:txBody>
      </p:sp>
      <p:sp>
        <p:nvSpPr>
          <p:cNvPr id="191507" name="Rectangle 6"/>
          <p:cNvSpPr/>
          <p:nvPr/>
        </p:nvSpPr>
        <p:spPr>
          <a:xfrm>
            <a:off x="342900" y="3937000"/>
            <a:ext cx="8496300" cy="1568450"/>
          </a:xfrm>
          <a:prstGeom prst="rect">
            <a:avLst/>
          </a:prstGeom>
          <a:solidFill>
            <a:srgbClr val="FFFFFF"/>
          </a:solidFill>
          <a:ln w="9525" cap="flat" cmpd="sng">
            <a:solidFill>
              <a:schemeClr val="accent2"/>
            </a:solidFill>
            <a:prstDash val="solid"/>
            <a:miter/>
            <a:headEnd type="none" w="med" len="med"/>
            <a:tailEnd type="none" w="med" len="med"/>
          </a:ln>
        </p:spPr>
        <p:txBody>
          <a:bodyPr anchor="t" anchorCtr="0">
            <a:spAutoFit/>
          </a:bodyPr>
          <a:p>
            <a:pPr>
              <a:buFont typeface="Wingdings" panose="05000000000000000000" pitchFamily="2" charset="2"/>
            </a:pPr>
            <a:endParaRPr lang="en-US" altLang="zh-CN" dirty="0">
              <a:solidFill>
                <a:schemeClr val="tx1"/>
              </a:solidFill>
              <a:latin typeface="Times New Roman" panose="02020603050405020304" pitchFamily="18" charset="0"/>
              <a:ea typeface="宋体" panose="02010600030101010101" pitchFamily="2" charset="-122"/>
            </a:endParaRPr>
          </a:p>
          <a:p>
            <a:pPr>
              <a:buFont typeface="Wingdings" panose="05000000000000000000" pitchFamily="2" charset="2"/>
            </a:pPr>
            <a:r>
              <a:rPr lang="zh-CN" altLang="en-US" dirty="0">
                <a:solidFill>
                  <a:schemeClr val="tx1"/>
                </a:solidFill>
                <a:latin typeface="Times New Roman" panose="02020603050405020304" pitchFamily="18" charset="0"/>
                <a:ea typeface="宋体" panose="02010600030101010101" pitchFamily="2" charset="-122"/>
              </a:rPr>
              <a:t>                                                                                              </a:t>
            </a:r>
            <a:endParaRPr lang="en-US" altLang="zh-CN" dirty="0">
              <a:solidFill>
                <a:schemeClr val="tx1"/>
              </a:solidFill>
              <a:latin typeface="Times New Roman" panose="02020603050405020304" pitchFamily="18" charset="0"/>
              <a:ea typeface="宋体" panose="02010600030101010101" pitchFamily="2" charset="-122"/>
            </a:endParaRPr>
          </a:p>
          <a:p>
            <a:pPr>
              <a:buFont typeface="Wingdings" panose="05000000000000000000" pitchFamily="2" charset="2"/>
            </a:pPr>
            <a:r>
              <a:rPr lang="zh-CN" altLang="en-US" dirty="0">
                <a:solidFill>
                  <a:schemeClr val="tx1"/>
                </a:solidFill>
                <a:latin typeface="Times New Roman" panose="02020603050405020304" pitchFamily="18" charset="0"/>
                <a:ea typeface="宋体" panose="02010600030101010101" pitchFamily="2" charset="-122"/>
              </a:rPr>
              <a:t>                                                                                                （</a:t>
            </a:r>
            <a:r>
              <a:rPr lang="en-US" altLang="zh-CN" dirty="0">
                <a:solidFill>
                  <a:schemeClr val="tx1"/>
                </a:solidFill>
                <a:latin typeface="Times New Roman" panose="02020603050405020304" pitchFamily="18" charset="0"/>
                <a:ea typeface="宋体" panose="02010600030101010101" pitchFamily="2" charset="-122"/>
              </a:rPr>
              <a:t>7.23</a:t>
            </a:r>
            <a:r>
              <a:rPr lang="zh-CN" altLang="en-US" dirty="0">
                <a:solidFill>
                  <a:schemeClr val="tx1"/>
                </a:solidFill>
                <a:latin typeface="Times New Roman" panose="02020603050405020304" pitchFamily="18" charset="0"/>
                <a:ea typeface="宋体" panose="02010600030101010101" pitchFamily="2" charset="-122"/>
              </a:rPr>
              <a:t>）</a:t>
            </a:r>
            <a:endParaRPr lang="en-US" altLang="zh-CN" dirty="0">
              <a:solidFill>
                <a:schemeClr val="tx1"/>
              </a:solidFill>
              <a:latin typeface="Times New Roman" panose="02020603050405020304" pitchFamily="18" charset="0"/>
              <a:ea typeface="宋体" panose="02010600030101010101" pitchFamily="2" charset="-122"/>
            </a:endParaRPr>
          </a:p>
          <a:p>
            <a:pPr>
              <a:buFont typeface="Wingdings" panose="05000000000000000000" pitchFamily="2" charset="2"/>
            </a:pPr>
            <a:endParaRPr lang="en-US" altLang="zh-CN" dirty="0">
              <a:solidFill>
                <a:schemeClr val="tx1"/>
              </a:solidFill>
              <a:latin typeface="Times New Roman" panose="02020603050405020304" pitchFamily="18" charset="0"/>
              <a:ea typeface="Times New Roman" panose="02020603050405020304" pitchFamily="18" charset="0"/>
            </a:endParaRPr>
          </a:p>
        </p:txBody>
      </p:sp>
      <p:sp>
        <p:nvSpPr>
          <p:cNvPr id="191508" name="Rectangle 2"/>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graphicFrame>
        <p:nvGraphicFramePr>
          <p:cNvPr id="191509" name="对象 10"/>
          <p:cNvGraphicFramePr>
            <a:graphicFrameLocks noChangeAspect="1"/>
          </p:cNvGraphicFramePr>
          <p:nvPr/>
        </p:nvGraphicFramePr>
        <p:xfrm>
          <a:off x="1476375" y="1643063"/>
          <a:ext cx="5883275" cy="1152525"/>
        </p:xfrm>
        <a:graphic>
          <a:graphicData uri="http://schemas.openxmlformats.org/presentationml/2006/ole">
            <mc:AlternateContent xmlns:mc="http://schemas.openxmlformats.org/markup-compatibility/2006">
              <mc:Choice xmlns:v="urn:schemas-microsoft-com:vml" Requires="v">
                <p:oleObj spid="_x0000_s3186" name="" r:id="rId1" imgW="3251200" imgH="635000" progId="Equation.DSMT4">
                  <p:embed/>
                </p:oleObj>
              </mc:Choice>
              <mc:Fallback>
                <p:oleObj name="" r:id="rId1" imgW="3251200" imgH="635000" progId="Equation.DSMT4">
                  <p:embed/>
                  <p:pic>
                    <p:nvPicPr>
                      <p:cNvPr id="0" name="图片 3185"/>
                      <p:cNvPicPr/>
                      <p:nvPr/>
                    </p:nvPicPr>
                    <p:blipFill>
                      <a:blip r:embed="rId2"/>
                      <a:stretch>
                        <a:fillRect/>
                      </a:stretch>
                    </p:blipFill>
                    <p:spPr>
                      <a:xfrm>
                        <a:off x="1476375" y="1643063"/>
                        <a:ext cx="5883275" cy="1152525"/>
                      </a:xfrm>
                      <a:prstGeom prst="rect">
                        <a:avLst/>
                      </a:prstGeom>
                      <a:noFill/>
                      <a:ln w="38100">
                        <a:noFill/>
                        <a:miter/>
                      </a:ln>
                    </p:spPr>
                  </p:pic>
                </p:oleObj>
              </mc:Fallback>
            </mc:AlternateContent>
          </a:graphicData>
        </a:graphic>
      </p:graphicFrame>
      <p:sp>
        <p:nvSpPr>
          <p:cNvPr id="191510" name="Rectangle 4"/>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graphicFrame>
        <p:nvGraphicFramePr>
          <p:cNvPr id="191511" name="对象 13"/>
          <p:cNvGraphicFramePr>
            <a:graphicFrameLocks noChangeAspect="1"/>
          </p:cNvGraphicFramePr>
          <p:nvPr/>
        </p:nvGraphicFramePr>
        <p:xfrm>
          <a:off x="1403350" y="4292600"/>
          <a:ext cx="5976938" cy="912813"/>
        </p:xfrm>
        <a:graphic>
          <a:graphicData uri="http://schemas.openxmlformats.org/presentationml/2006/ole">
            <mc:AlternateContent xmlns:mc="http://schemas.openxmlformats.org/markup-compatibility/2006">
              <mc:Choice xmlns:v="urn:schemas-microsoft-com:vml" Requires="v">
                <p:oleObj spid="_x0000_s3187" name="" r:id="rId3" imgW="3175000" imgH="482600" progId="Equation.DSMT4">
                  <p:embed/>
                </p:oleObj>
              </mc:Choice>
              <mc:Fallback>
                <p:oleObj name="" r:id="rId3" imgW="3175000" imgH="482600" progId="Equation.DSMT4">
                  <p:embed/>
                  <p:pic>
                    <p:nvPicPr>
                      <p:cNvPr id="0" name="图片 3186"/>
                      <p:cNvPicPr/>
                      <p:nvPr/>
                    </p:nvPicPr>
                    <p:blipFill>
                      <a:blip r:embed="rId4"/>
                      <a:stretch>
                        <a:fillRect/>
                      </a:stretch>
                    </p:blipFill>
                    <p:spPr>
                      <a:xfrm>
                        <a:off x="1403350" y="4292600"/>
                        <a:ext cx="5976938" cy="912813"/>
                      </a:xfrm>
                      <a:prstGeom prst="rect">
                        <a:avLst/>
                      </a:prstGeom>
                      <a:noFill/>
                      <a:ln w="38100">
                        <a:noFill/>
                        <a:miter/>
                      </a:ln>
                    </p:spPr>
                  </p:pic>
                </p:oleObj>
              </mc:Fallback>
            </mc:AlternateContent>
          </a:graphicData>
        </a:graphic>
      </p:graphicFrame>
    </p:spTree>
  </p:cSld>
  <p:clrMapOvr>
    <a:masterClrMapping/>
  </p:clrMapOvr>
  <p:transition>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Rectangle 4"/>
          <p:cNvSpPr/>
          <p:nvPr/>
        </p:nvSpPr>
        <p:spPr>
          <a:xfrm>
            <a:off x="0" y="0"/>
            <a:ext cx="9144000" cy="765175"/>
          </a:xfrm>
          <a:prstGeom prst="rect">
            <a:avLst/>
          </a:prstGeom>
          <a:solidFill>
            <a:srgbClr val="A50021"/>
          </a:solidFill>
          <a:ln w="9525">
            <a:noFill/>
          </a:ln>
        </p:spPr>
        <p:txBody>
          <a:bodyPr anchor="b" anchorCtr="0"/>
          <a:p>
            <a:pPr indent="176530"/>
            <a:r>
              <a:rPr lang="zh-CN" altLang="en-US" sz="3600" dirty="0">
                <a:latin typeface="Times New Roman" panose="02020603050405020304" pitchFamily="18" charset="0"/>
                <a:ea typeface="黑体" panose="02010609060101010101" pitchFamily="49" charset="-122"/>
              </a:rPr>
              <a:t>第</a:t>
            </a:r>
            <a:r>
              <a:rPr lang="en-US" altLang="zh-CN" sz="3600" dirty="0">
                <a:latin typeface="Times New Roman" panose="02020603050405020304" pitchFamily="18" charset="0"/>
                <a:ea typeface="黑体" panose="02010609060101010101" pitchFamily="49" charset="-122"/>
              </a:rPr>
              <a:t>6</a:t>
            </a:r>
            <a:r>
              <a:rPr lang="zh-CN" altLang="en-US" sz="3600" dirty="0">
                <a:latin typeface="Times New Roman" panose="02020603050405020304" pitchFamily="18" charset="0"/>
                <a:ea typeface="黑体" panose="02010609060101010101" pitchFamily="49" charset="-122"/>
              </a:rPr>
              <a:t>章  智能计算及其应用</a:t>
            </a:r>
            <a:endParaRPr lang="zh-CN" altLang="en-US" sz="3600" dirty="0">
              <a:latin typeface="Times New Roman" panose="02020603050405020304" pitchFamily="18" charset="0"/>
              <a:ea typeface="黑体" panose="02010609060101010101" pitchFamily="49" charset="-122"/>
            </a:endParaRPr>
          </a:p>
        </p:txBody>
      </p:sp>
      <p:pic>
        <p:nvPicPr>
          <p:cNvPr id="30722" name="图片 1"/>
          <p:cNvPicPr>
            <a:picLocks noChangeAspect="1"/>
          </p:cNvPicPr>
          <p:nvPr/>
        </p:nvPicPr>
        <p:blipFill>
          <a:blip r:embed="rId1"/>
          <a:stretch>
            <a:fillRect/>
          </a:stretch>
        </p:blipFill>
        <p:spPr>
          <a:xfrm>
            <a:off x="438150" y="1085850"/>
            <a:ext cx="8010525" cy="5200650"/>
          </a:xfrm>
          <a:prstGeom prst="rect">
            <a:avLst/>
          </a:prstGeom>
          <a:noFill/>
          <a:ln w="9525">
            <a:noFill/>
          </a:ln>
        </p:spPr>
      </p:pic>
    </p:spTree>
  </p:cSld>
  <p:clrMapOvr>
    <a:masterClrMapping/>
  </p:clrMapOvr>
  <p:transition>
    <p:random/>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2513" name="Rectangle 1033"/>
          <p:cNvSpPr/>
          <p:nvPr/>
        </p:nvSpPr>
        <p:spPr>
          <a:xfrm>
            <a:off x="0" y="0"/>
            <a:ext cx="9144000" cy="765175"/>
          </a:xfrm>
          <a:prstGeom prst="rect">
            <a:avLst/>
          </a:prstGeom>
          <a:solidFill>
            <a:srgbClr val="A50021"/>
          </a:solidFill>
          <a:ln w="9525">
            <a:noFill/>
          </a:ln>
        </p:spPr>
        <p:txBody>
          <a:bodyPr anchor="b" anchorCtr="0"/>
          <a:p>
            <a:pPr indent="176530"/>
            <a:r>
              <a:rPr lang="en-US" altLang="en-US" sz="3600" dirty="0">
                <a:latin typeface="Times New Roman" panose="02020603050405020304" pitchFamily="18" charset="0"/>
                <a:ea typeface="黑体" panose="02010609060101010101" pitchFamily="49" charset="-122"/>
              </a:rPr>
              <a:t>6.7  </a:t>
            </a:r>
            <a:r>
              <a:rPr lang="zh-CN" altLang="en-US" sz="3600" dirty="0">
                <a:latin typeface="Times New Roman" panose="02020603050405020304" pitchFamily="18" charset="0"/>
                <a:ea typeface="黑体" panose="02010609060101010101" pitchFamily="49" charset="-122"/>
              </a:rPr>
              <a:t>蚁群算法及其应用</a:t>
            </a:r>
            <a:endParaRPr lang="zh-CN" altLang="en-US" sz="3200" b="1" dirty="0">
              <a:latin typeface="Times New Roman" panose="02020603050405020304" pitchFamily="18" charset="0"/>
              <a:ea typeface="宋体" panose="02010600030101010101" pitchFamily="2" charset="-122"/>
            </a:endParaRPr>
          </a:p>
        </p:txBody>
      </p:sp>
      <p:pic>
        <p:nvPicPr>
          <p:cNvPr id="192514" name="图片 1"/>
          <p:cNvPicPr>
            <a:picLocks noChangeAspect="1"/>
          </p:cNvPicPr>
          <p:nvPr/>
        </p:nvPicPr>
        <p:blipFill>
          <a:blip r:embed="rId1"/>
          <a:stretch>
            <a:fillRect/>
          </a:stretch>
        </p:blipFill>
        <p:spPr>
          <a:xfrm>
            <a:off x="195263" y="1336675"/>
            <a:ext cx="8569325" cy="4397375"/>
          </a:xfrm>
          <a:prstGeom prst="rect">
            <a:avLst/>
          </a:prstGeom>
          <a:noFill/>
          <a:ln w="9525">
            <a:noFill/>
          </a:ln>
        </p:spPr>
      </p:pic>
    </p:spTree>
  </p:cSld>
  <p:clrMapOvr>
    <a:masterClrMapping/>
  </p:clrMapOvr>
  <p:transition>
    <p:random/>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3537" name="Rectangle 1033"/>
          <p:cNvSpPr/>
          <p:nvPr/>
        </p:nvSpPr>
        <p:spPr>
          <a:xfrm>
            <a:off x="0" y="0"/>
            <a:ext cx="9144000" cy="765175"/>
          </a:xfrm>
          <a:prstGeom prst="rect">
            <a:avLst/>
          </a:prstGeom>
          <a:solidFill>
            <a:srgbClr val="A50021"/>
          </a:solidFill>
          <a:ln w="9525">
            <a:noFill/>
          </a:ln>
        </p:spPr>
        <p:txBody>
          <a:bodyPr anchor="b" anchorCtr="0"/>
          <a:p>
            <a:pPr indent="176530"/>
            <a:r>
              <a:rPr lang="en-US" altLang="en-US" sz="3600" dirty="0">
                <a:latin typeface="Times New Roman" panose="02020603050405020304" pitchFamily="18" charset="0"/>
                <a:ea typeface="黑体" panose="02010609060101010101" pitchFamily="49" charset="-122"/>
              </a:rPr>
              <a:t>6.7  </a:t>
            </a:r>
            <a:r>
              <a:rPr lang="zh-CN" altLang="en-US" sz="3600" dirty="0">
                <a:latin typeface="Times New Roman" panose="02020603050405020304" pitchFamily="18" charset="0"/>
                <a:ea typeface="黑体" panose="02010609060101010101" pitchFamily="49" charset="-122"/>
              </a:rPr>
              <a:t>蚁群算法及其应用</a:t>
            </a:r>
            <a:endParaRPr lang="zh-CN" altLang="en-US" sz="3200" b="1" dirty="0">
              <a:latin typeface="Times New Roman" panose="02020603050405020304" pitchFamily="18" charset="0"/>
              <a:ea typeface="宋体" panose="02010600030101010101" pitchFamily="2" charset="-122"/>
            </a:endParaRPr>
          </a:p>
        </p:txBody>
      </p:sp>
      <p:pic>
        <p:nvPicPr>
          <p:cNvPr id="193538" name="图片 1"/>
          <p:cNvPicPr>
            <a:picLocks noChangeAspect="1"/>
          </p:cNvPicPr>
          <p:nvPr/>
        </p:nvPicPr>
        <p:blipFill>
          <a:blip r:embed="rId1"/>
          <a:stretch>
            <a:fillRect/>
          </a:stretch>
        </p:blipFill>
        <p:spPr>
          <a:xfrm>
            <a:off x="128588" y="1449388"/>
            <a:ext cx="8886825" cy="3959225"/>
          </a:xfrm>
          <a:prstGeom prst="rect">
            <a:avLst/>
          </a:prstGeom>
          <a:noFill/>
          <a:ln w="9525">
            <a:noFill/>
          </a:ln>
        </p:spPr>
      </p:pic>
    </p:spTree>
  </p:cSld>
  <p:clrMapOvr>
    <a:masterClrMapping/>
  </p:clrMapOvr>
  <p:transition>
    <p:random/>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61" name="灯片编号占位符 1"/>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194562" name="Rectangle 1027"/>
          <p:cNvSpPr/>
          <p:nvPr/>
        </p:nvSpPr>
        <p:spPr>
          <a:xfrm>
            <a:off x="4014788" y="3219450"/>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194563" name="Rectangle 1028"/>
          <p:cNvSpPr/>
          <p:nvPr/>
        </p:nvSpPr>
        <p:spPr>
          <a:xfrm>
            <a:off x="381000" y="1066800"/>
            <a:ext cx="6858000" cy="523875"/>
          </a:xfrm>
          <a:prstGeom prst="rect">
            <a:avLst/>
          </a:prstGeom>
          <a:noFill/>
          <a:ln w="9525">
            <a:noFill/>
          </a:ln>
        </p:spPr>
        <p:txBody>
          <a:bodyPr anchor="t" anchorCtr="0">
            <a:spAutoFit/>
          </a:bodyPr>
          <a:p>
            <a:pPr>
              <a:buFont typeface="Wingdings" panose="05000000000000000000" pitchFamily="2" charset="2"/>
            </a:pPr>
            <a:r>
              <a:rPr lang="zh-CN" altLang="en-US" sz="2800" b="1" dirty="0">
                <a:solidFill>
                  <a:srgbClr val="0000FF"/>
                </a:solidFill>
                <a:latin typeface="宋体" panose="02010600030101010101" pitchFamily="2" charset="-122"/>
                <a:ea typeface="宋体" panose="02010600030101010101" pitchFamily="2" charset="-122"/>
              </a:rPr>
              <a:t> 基本思想</a:t>
            </a:r>
            <a:endParaRPr lang="zh-CN" altLang="en-US" sz="2800" dirty="0">
              <a:solidFill>
                <a:srgbClr val="0000FF"/>
              </a:solidFill>
              <a:latin typeface="Times New Roman" panose="02020603050405020304" pitchFamily="18" charset="0"/>
              <a:ea typeface="宋体" panose="02010600030101010101" pitchFamily="2" charset="-122"/>
            </a:endParaRPr>
          </a:p>
        </p:txBody>
      </p:sp>
      <p:sp>
        <p:nvSpPr>
          <p:cNvPr id="194564" name="Text Box 1034"/>
          <p:cNvSpPr txBox="1"/>
          <p:nvPr/>
        </p:nvSpPr>
        <p:spPr>
          <a:xfrm>
            <a:off x="304800" y="1765300"/>
            <a:ext cx="8458200" cy="893763"/>
          </a:xfrm>
          <a:prstGeom prst="rect">
            <a:avLst/>
          </a:prstGeom>
          <a:noFill/>
          <a:ln w="9525">
            <a:noFill/>
          </a:ln>
        </p:spPr>
        <p:txBody>
          <a:bodyPr anchor="b" anchorCtr="0">
            <a:spAutoFit/>
          </a:bodyPr>
          <a:p>
            <a:pPr algn="just">
              <a:spcBef>
                <a:spcPct val="50000"/>
              </a:spcBef>
              <a:buClr>
                <a:srgbClr val="0000FF"/>
              </a:buClr>
              <a:buFont typeface="Wingdings" panose="05000000000000000000" pitchFamily="2" charset="2"/>
              <a:buChar char="§"/>
            </a:pPr>
            <a:r>
              <a:rPr lang="en-US" altLang="zh-CN" sz="2600" b="1" dirty="0">
                <a:solidFill>
                  <a:schemeClr val="accent2"/>
                </a:solidFill>
                <a:latin typeface="Times New Roman" panose="02020603050405020304" pitchFamily="18" charset="0"/>
                <a:ea typeface="宋体" panose="02010600030101010101" pitchFamily="2" charset="-122"/>
              </a:rPr>
              <a:t>  </a:t>
            </a:r>
            <a:r>
              <a:rPr lang="zh-CN" altLang="zh-CN" sz="2600" b="1" dirty="0">
                <a:solidFill>
                  <a:srgbClr val="0000FF"/>
                </a:solidFill>
                <a:latin typeface="Times New Roman" panose="02020603050405020304" pitchFamily="18" charset="0"/>
                <a:ea typeface="宋体" panose="02010600030101010101" pitchFamily="2" charset="-122"/>
              </a:rPr>
              <a:t>信息素跟踪</a:t>
            </a:r>
            <a:r>
              <a:rPr lang="zh-CN" altLang="en-US" sz="2600" dirty="0">
                <a:solidFill>
                  <a:schemeClr val="tx1"/>
                </a:solidFill>
                <a:latin typeface="宋体" panose="02010600030101010101" pitchFamily="2" charset="-122"/>
                <a:ea typeface="宋体" panose="02010600030101010101" pitchFamily="2" charset="-122"/>
              </a:rPr>
              <a:t>：</a:t>
            </a:r>
            <a:r>
              <a:rPr lang="zh-CN" altLang="zh-CN" sz="2600" dirty="0">
                <a:solidFill>
                  <a:schemeClr val="tx1"/>
                </a:solidFill>
                <a:latin typeface="Arial" panose="020B0604020202020204" pitchFamily="34" charset="0"/>
                <a:ea typeface="宋体" panose="02010600030101010101" pitchFamily="2" charset="-122"/>
              </a:rPr>
              <a:t>按照一定的</a:t>
            </a:r>
            <a:r>
              <a:rPr lang="zh-CN" altLang="zh-CN" sz="2600" b="1" dirty="0">
                <a:solidFill>
                  <a:srgbClr val="0000FF"/>
                </a:solidFill>
                <a:latin typeface="Arial" panose="020B0604020202020204" pitchFamily="34" charset="0"/>
                <a:ea typeface="宋体" panose="02010600030101010101" pitchFamily="2" charset="-122"/>
              </a:rPr>
              <a:t>概率</a:t>
            </a:r>
            <a:r>
              <a:rPr lang="zh-CN" altLang="zh-CN" sz="2600" dirty="0">
                <a:solidFill>
                  <a:schemeClr val="tx1"/>
                </a:solidFill>
                <a:latin typeface="Arial" panose="020B0604020202020204" pitchFamily="34" charset="0"/>
                <a:ea typeface="宋体" panose="02010600030101010101" pitchFamily="2" charset="-122"/>
              </a:rPr>
              <a:t>沿着信息素较强的路径觅食</a:t>
            </a:r>
            <a:r>
              <a:rPr lang="zh-CN" altLang="en-US" sz="2600" dirty="0">
                <a:solidFill>
                  <a:schemeClr val="tx1"/>
                </a:solidFill>
                <a:latin typeface="宋体" panose="02010600030101010101" pitchFamily="2" charset="-122"/>
                <a:ea typeface="宋体" panose="02010600030101010101" pitchFamily="2" charset="-122"/>
              </a:rPr>
              <a:t>。</a:t>
            </a:r>
            <a:endParaRPr lang="zh-CN" altLang="en-US" sz="2600" dirty="0">
              <a:solidFill>
                <a:schemeClr val="tx1"/>
              </a:solidFill>
              <a:latin typeface="宋体" panose="02010600030101010101" pitchFamily="2" charset="-122"/>
              <a:ea typeface="宋体" panose="02010600030101010101" pitchFamily="2" charset="-122"/>
            </a:endParaRPr>
          </a:p>
        </p:txBody>
      </p:sp>
      <p:sp>
        <p:nvSpPr>
          <p:cNvPr id="194565" name="Text Box 1035"/>
          <p:cNvSpPr txBox="1"/>
          <p:nvPr/>
        </p:nvSpPr>
        <p:spPr>
          <a:xfrm>
            <a:off x="304800" y="2708275"/>
            <a:ext cx="8458200" cy="893763"/>
          </a:xfrm>
          <a:prstGeom prst="rect">
            <a:avLst/>
          </a:prstGeom>
          <a:noFill/>
          <a:ln w="9525">
            <a:noFill/>
          </a:ln>
        </p:spPr>
        <p:txBody>
          <a:bodyPr anchor="b" anchorCtr="0">
            <a:spAutoFit/>
          </a:bodyPr>
          <a:p>
            <a:pPr algn="just">
              <a:spcBef>
                <a:spcPct val="50000"/>
              </a:spcBef>
              <a:buClr>
                <a:srgbClr val="0000FF"/>
              </a:buClr>
              <a:buFont typeface="Wingdings" panose="05000000000000000000" pitchFamily="2" charset="2"/>
              <a:buChar char="§"/>
            </a:pPr>
            <a:r>
              <a:rPr lang="en-US" altLang="zh-CN" sz="2600" b="1" dirty="0">
                <a:solidFill>
                  <a:schemeClr val="accent2"/>
                </a:solidFill>
                <a:latin typeface="宋体" panose="02010600030101010101" pitchFamily="2" charset="-122"/>
                <a:ea typeface="宋体" panose="02010600030101010101" pitchFamily="2" charset="-122"/>
              </a:rPr>
              <a:t> </a:t>
            </a:r>
            <a:r>
              <a:rPr lang="zh-CN" altLang="zh-CN" sz="2600" b="1" dirty="0">
                <a:solidFill>
                  <a:srgbClr val="0000FF"/>
                </a:solidFill>
                <a:latin typeface="宋体" panose="02010600030101010101" pitchFamily="2" charset="-122"/>
                <a:ea typeface="宋体" panose="02010600030101010101" pitchFamily="2" charset="-122"/>
              </a:rPr>
              <a:t>信息素遗留</a:t>
            </a:r>
            <a:r>
              <a:rPr lang="zh-CN" altLang="en-US" sz="2600" dirty="0">
                <a:solidFill>
                  <a:schemeClr val="tx1"/>
                </a:solidFill>
                <a:latin typeface="宋体" panose="02010600030101010101" pitchFamily="2" charset="-122"/>
                <a:ea typeface="宋体" panose="02010600030101010101" pitchFamily="2" charset="-122"/>
              </a:rPr>
              <a:t>：</a:t>
            </a:r>
            <a:r>
              <a:rPr lang="zh-CN" altLang="zh-CN" sz="2600" dirty="0">
                <a:solidFill>
                  <a:schemeClr val="tx1"/>
                </a:solidFill>
                <a:latin typeface="Arial" panose="020B0604020202020204" pitchFamily="34" charset="0"/>
                <a:ea typeface="宋体" panose="02010600030101010101" pitchFamily="2" charset="-122"/>
              </a:rPr>
              <a:t>会在走过的路上会释放信息素，使得在一定的范围内的其他蚂蚁能够觉察到并由此影响它们的行为</a:t>
            </a:r>
            <a:r>
              <a:rPr lang="zh-CN" altLang="en-US" sz="2600" dirty="0">
                <a:solidFill>
                  <a:schemeClr val="tx1"/>
                </a:solidFill>
                <a:latin typeface="宋体" panose="02010600030101010101" pitchFamily="2" charset="-122"/>
                <a:ea typeface="宋体" panose="02010600030101010101" pitchFamily="2" charset="-122"/>
              </a:rPr>
              <a:t>。</a:t>
            </a:r>
            <a:endParaRPr lang="zh-CN" altLang="en-US" sz="2600" dirty="0">
              <a:solidFill>
                <a:schemeClr val="tx1"/>
              </a:solidFill>
              <a:latin typeface="宋体" panose="02010600030101010101" pitchFamily="2" charset="-122"/>
              <a:ea typeface="宋体" panose="02010600030101010101" pitchFamily="2" charset="-122"/>
            </a:endParaRPr>
          </a:p>
        </p:txBody>
      </p:sp>
      <p:pic>
        <p:nvPicPr>
          <p:cNvPr id="194566" name="图片 2"/>
          <p:cNvPicPr>
            <a:picLocks noChangeAspect="1"/>
          </p:cNvPicPr>
          <p:nvPr/>
        </p:nvPicPr>
        <p:blipFill>
          <a:blip r:embed="rId1"/>
          <a:stretch>
            <a:fillRect/>
          </a:stretch>
        </p:blipFill>
        <p:spPr>
          <a:xfrm>
            <a:off x="2000250" y="3929063"/>
            <a:ext cx="5187950" cy="2635250"/>
          </a:xfrm>
          <a:prstGeom prst="rect">
            <a:avLst/>
          </a:prstGeom>
          <a:noFill/>
          <a:ln w="9525">
            <a:noFill/>
          </a:ln>
        </p:spPr>
      </p:pic>
      <p:sp>
        <p:nvSpPr>
          <p:cNvPr id="194567" name="Rectangle 1033"/>
          <p:cNvSpPr/>
          <p:nvPr/>
        </p:nvSpPr>
        <p:spPr>
          <a:xfrm>
            <a:off x="0" y="0"/>
            <a:ext cx="9144000" cy="765175"/>
          </a:xfrm>
          <a:prstGeom prst="rect">
            <a:avLst/>
          </a:prstGeom>
          <a:solidFill>
            <a:srgbClr val="A50021"/>
          </a:solidFill>
          <a:ln w="9525">
            <a:noFill/>
          </a:ln>
        </p:spPr>
        <p:txBody>
          <a:bodyPr anchor="b" anchorCtr="0"/>
          <a:p>
            <a:pPr indent="176530"/>
            <a:r>
              <a:rPr lang="en-US" altLang="en-US" sz="3600" dirty="0">
                <a:latin typeface="Times New Roman" panose="02020603050405020304" pitchFamily="18" charset="0"/>
                <a:ea typeface="黑体" panose="02010609060101010101" pitchFamily="49" charset="-122"/>
              </a:rPr>
              <a:t>6.7  </a:t>
            </a:r>
            <a:r>
              <a:rPr lang="zh-CN" altLang="en-US" sz="3600" dirty="0">
                <a:latin typeface="Times New Roman" panose="02020603050405020304" pitchFamily="18" charset="0"/>
                <a:ea typeface="黑体" panose="02010609060101010101" pitchFamily="49" charset="-122"/>
              </a:rPr>
              <a:t>蚁群算法及其应用</a:t>
            </a:r>
            <a:endParaRPr lang="zh-CN" altLang="en-US" sz="3200" b="1" dirty="0">
              <a:latin typeface="Times New Roman" panose="02020603050405020304" pitchFamily="18" charset="0"/>
              <a:ea typeface="宋体" panose="02010600030101010101" pitchFamily="2" charset="-122"/>
            </a:endParaRPr>
          </a:p>
        </p:txBody>
      </p:sp>
    </p:spTree>
  </p:cSld>
  <p:clrMapOvr>
    <a:masterClrMapping/>
  </p:clrMapOvr>
  <p:transition>
    <p:random/>
  </p:transition>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196609"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25604" name="Rectangle 3"/>
          <p:cNvSpPr>
            <a:spLocks noGrp="1" noChangeArrowheads="1"/>
          </p:cNvSpPr>
          <p:nvPr>
            <p:ph idx="1"/>
          </p:nvPr>
        </p:nvSpPr>
        <p:spPr>
          <a:xfrm>
            <a:off x="538163" y="1066800"/>
            <a:ext cx="8642350" cy="5400675"/>
          </a:xfrm>
        </p:spPr>
        <p:txBody>
          <a:bodyPr vert="horz" wrap="square" lIns="91440" tIns="45720" rIns="91440" bIns="45720" numCol="1" anchor="t" anchorCtr="0" compatLnSpc="1"/>
          <a:lstStyle/>
          <a:p>
            <a:pPr marL="469900" marR="0" lvl="0" indent="-469900" algn="just" defTabSz="914400" rtl="0" eaLnBrk="1" fontAlgn="base" latinLnBrk="0" hangingPunct="1">
              <a:lnSpc>
                <a:spcPct val="120000"/>
              </a:lnSpc>
              <a:spcBef>
                <a:spcPct val="20000"/>
              </a:spcBef>
              <a:spcAft>
                <a:spcPct val="0"/>
              </a:spcAft>
              <a:buClr>
                <a:schemeClr val="accent2"/>
              </a:buClr>
              <a:buSzPct val="60000"/>
              <a:buFontTx/>
              <a:buBlip>
                <a:blip r:embed="rId1"/>
              </a:buBlip>
              <a:defRPr/>
            </a:pPr>
            <a:r>
              <a:rPr kumimoji="0" lang="en-US" altLang="zh-CN" sz="3000" b="1" i="0" u="none" strike="noStrike" kern="0" cap="none" spc="0" normalizeH="0" baseline="0" noProof="0" dirty="0" smtClean="0">
                <a:ln>
                  <a:noFill/>
                </a:ln>
                <a:solidFill>
                  <a:schemeClr val="tx1"/>
                </a:solidFill>
                <a:effectLst/>
                <a:uLnTx/>
                <a:uFillTx/>
                <a:latin typeface="Times New Roman" panose="02020603050405020304" pitchFamily="18" charset="0"/>
                <a:ea typeface="+mn-ea"/>
                <a:cs typeface="+mn-cs"/>
              </a:rPr>
              <a:t>6.7.1  </a:t>
            </a:r>
            <a:r>
              <a:rPr kumimoji="0" lang="zh-CN" altLang="en-US" sz="3000" b="1" i="0" u="none" strike="noStrike" kern="0" cap="none" spc="0" normalizeH="0" baseline="0" noProof="0" dirty="0" smtClean="0">
                <a:ln>
                  <a:noFill/>
                </a:ln>
                <a:solidFill>
                  <a:schemeClr val="tx1"/>
                </a:solidFill>
                <a:effectLst/>
                <a:uLnTx/>
                <a:uFillTx/>
                <a:latin typeface="Times New Roman" panose="02020603050405020304" pitchFamily="18" charset="0"/>
                <a:ea typeface="+mn-ea"/>
                <a:cs typeface="+mn-cs"/>
              </a:rPr>
              <a:t>基本蚁群算法模型</a:t>
            </a:r>
            <a:endParaRPr kumimoji="0" lang="en-US" altLang="zh-CN" sz="3000" b="1" i="0" u="none" strike="noStrike" kern="0" cap="none" spc="0" normalizeH="0" baseline="0" noProof="0" dirty="0" smtClean="0">
              <a:ln>
                <a:noFill/>
              </a:ln>
              <a:solidFill>
                <a:schemeClr val="tx1"/>
              </a:solidFill>
              <a:effectLst/>
              <a:uLnTx/>
              <a:uFillTx/>
              <a:latin typeface="Times New Roman" panose="02020603050405020304" pitchFamily="18" charset="0"/>
              <a:ea typeface="+mn-ea"/>
              <a:cs typeface="+mn-cs"/>
            </a:endParaRPr>
          </a:p>
          <a:p>
            <a:pPr marL="469900" marR="0" lvl="0" indent="-469900" algn="just" defTabSz="914400" rtl="0" eaLnBrk="1" fontAlgn="base" latinLnBrk="0" hangingPunct="1">
              <a:lnSpc>
                <a:spcPct val="120000"/>
              </a:lnSpc>
              <a:spcBef>
                <a:spcPct val="20000"/>
              </a:spcBef>
              <a:spcAft>
                <a:spcPct val="0"/>
              </a:spcAft>
              <a:buClr>
                <a:schemeClr val="accent2"/>
              </a:buClr>
              <a:buSzPct val="60000"/>
              <a:buFontTx/>
              <a:buBlip>
                <a:blip r:embed="rId1"/>
              </a:buBlip>
              <a:defRPr/>
            </a:pPr>
            <a:r>
              <a:rPr kumimoji="0" lang="en-US" altLang="zh-CN" sz="3000" b="1" i="0" u="none" strike="noStrike" kern="0" cap="none" spc="0" normalizeH="0" baseline="0" noProof="0" dirty="0" smtClean="0">
                <a:ln>
                  <a:noFill/>
                </a:ln>
                <a:solidFill>
                  <a:schemeClr val="tx1"/>
                </a:solidFill>
                <a:effectLst/>
                <a:uLnTx/>
                <a:uFillTx/>
                <a:latin typeface="Times New Roman" panose="02020603050405020304" pitchFamily="18" charset="0"/>
                <a:ea typeface="+mn-ea"/>
                <a:cs typeface="+mn-cs"/>
              </a:rPr>
              <a:t>6.7.2  </a:t>
            </a:r>
            <a:r>
              <a:rPr kumimoji="0" lang="zh-CN" altLang="en-US" sz="3000" b="1" i="0" u="none" strike="noStrike" kern="0" cap="none" spc="0" normalizeH="0" baseline="0" noProof="0" dirty="0" smtClean="0">
                <a:ln>
                  <a:noFill/>
                </a:ln>
                <a:solidFill>
                  <a:schemeClr val="tx1"/>
                </a:solidFill>
                <a:effectLst/>
                <a:uLnTx/>
                <a:uFillTx/>
                <a:latin typeface="Times New Roman" panose="02020603050405020304" pitchFamily="18" charset="0"/>
                <a:ea typeface="+mn-ea"/>
                <a:cs typeface="+mn-cs"/>
              </a:rPr>
              <a:t>蚁</a:t>
            </a:r>
            <a:r>
              <a:rPr kumimoji="0" lang="zh-CN" altLang="en-US" sz="3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mn-cs"/>
              </a:rPr>
              <a:t>群算法</a:t>
            </a:r>
            <a:r>
              <a:rPr kumimoji="0" lang="zh-CN" altLang="en-US" sz="3000" b="1" i="0" u="none" strike="noStrike" kern="0" cap="none" spc="0" normalizeH="0" baseline="0" noProof="0" dirty="0" smtClean="0">
                <a:ln>
                  <a:noFill/>
                </a:ln>
                <a:solidFill>
                  <a:schemeClr val="tx1"/>
                </a:solidFill>
                <a:effectLst/>
                <a:uLnTx/>
                <a:uFillTx/>
                <a:latin typeface="Times New Roman" panose="02020603050405020304" pitchFamily="18" charset="0"/>
                <a:ea typeface="+mn-ea"/>
                <a:cs typeface="+mn-cs"/>
              </a:rPr>
              <a:t>的参数选择</a:t>
            </a:r>
            <a:endParaRPr kumimoji="0" lang="en-US" altLang="zh-CN" sz="3000" b="1" i="0" u="none" strike="noStrike" kern="0" cap="none" spc="0" normalizeH="0" baseline="0" noProof="0" dirty="0" smtClean="0">
              <a:ln>
                <a:noFill/>
              </a:ln>
              <a:solidFill>
                <a:schemeClr val="tx1"/>
              </a:solidFill>
              <a:effectLst/>
              <a:uLnTx/>
              <a:uFillTx/>
              <a:latin typeface="Times New Roman" panose="02020603050405020304" pitchFamily="18" charset="0"/>
              <a:ea typeface="+mn-ea"/>
              <a:cs typeface="+mn-cs"/>
            </a:endParaRPr>
          </a:p>
          <a:p>
            <a:pPr marL="0" marR="0" lvl="0" indent="0" algn="just" defTabSz="914400" rtl="0" eaLnBrk="1" fontAlgn="base" latinLnBrk="0" hangingPunct="1">
              <a:lnSpc>
                <a:spcPct val="120000"/>
              </a:lnSpc>
              <a:spcBef>
                <a:spcPct val="20000"/>
              </a:spcBef>
              <a:spcAft>
                <a:spcPct val="0"/>
              </a:spcAft>
              <a:buClr>
                <a:schemeClr val="accent2"/>
              </a:buClr>
              <a:buSzPct val="60000"/>
              <a:buFont typeface="Wingdings" panose="05000000000000000000" pitchFamily="2" charset="2"/>
              <a:buNone/>
              <a:defRPr/>
            </a:pPr>
            <a:endParaRPr kumimoji="0" lang="zh-CN" altLang="en-US" sz="3000" b="1" i="0" u="none" strike="noStrike" kern="0" cap="none" spc="0" normalizeH="0" baseline="0" noProof="0" dirty="0" smtClean="0">
              <a:ln>
                <a:noFill/>
              </a:ln>
              <a:solidFill>
                <a:schemeClr val="tx1"/>
              </a:solidFill>
              <a:effectLst/>
              <a:uLnTx/>
              <a:uFillTx/>
              <a:latin typeface="Times New Roman" panose="02020603050405020304" pitchFamily="18" charset="0"/>
              <a:ea typeface="+mn-ea"/>
              <a:cs typeface="+mn-cs"/>
            </a:endParaRPr>
          </a:p>
        </p:txBody>
      </p:sp>
      <p:sp>
        <p:nvSpPr>
          <p:cNvPr id="196611" name="Rectangle 1033"/>
          <p:cNvSpPr/>
          <p:nvPr/>
        </p:nvSpPr>
        <p:spPr>
          <a:xfrm>
            <a:off x="0" y="0"/>
            <a:ext cx="9144000" cy="765175"/>
          </a:xfrm>
          <a:prstGeom prst="rect">
            <a:avLst/>
          </a:prstGeom>
          <a:solidFill>
            <a:srgbClr val="A50021"/>
          </a:solidFill>
          <a:ln w="9525">
            <a:noFill/>
          </a:ln>
        </p:spPr>
        <p:txBody>
          <a:bodyPr anchor="b" anchorCtr="0"/>
          <a:p>
            <a:pPr indent="176530"/>
            <a:r>
              <a:rPr lang="en-US" altLang="en-US" sz="3600" dirty="0">
                <a:latin typeface="Times New Roman" panose="02020603050405020304" pitchFamily="18" charset="0"/>
                <a:ea typeface="黑体" panose="02010609060101010101" pitchFamily="49" charset="-122"/>
              </a:rPr>
              <a:t>6.7  </a:t>
            </a:r>
            <a:r>
              <a:rPr lang="zh-CN" altLang="en-US" sz="3600" dirty="0">
                <a:latin typeface="Times New Roman" panose="02020603050405020304" pitchFamily="18" charset="0"/>
                <a:ea typeface="黑体" panose="02010609060101010101" pitchFamily="49" charset="-122"/>
              </a:rPr>
              <a:t>蚁群算法及其应用</a:t>
            </a:r>
            <a:endParaRPr lang="zh-CN" altLang="en-US" sz="3200" b="1" dirty="0">
              <a:latin typeface="Times New Roman" panose="02020603050405020304" pitchFamily="18" charset="0"/>
              <a:ea typeface="宋体" panose="02010600030101010101" pitchFamily="2" charset="-122"/>
            </a:endParaRPr>
          </a:p>
        </p:txBody>
      </p:sp>
    </p:spTree>
  </p:cSld>
  <p:clrMapOvr>
    <a:masterClrMapping/>
  </p:clrMapOvr>
  <p:transition>
    <p:random/>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8657"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198658" name="Rectangle 2"/>
          <p:cNvSpPr>
            <a:spLocks noGrp="1"/>
          </p:cNvSpPr>
          <p:nvPr>
            <p:ph type="title"/>
          </p:nvPr>
        </p:nvSpPr>
        <p:spPr>
          <a:xfrm>
            <a:off x="0" y="0"/>
            <a:ext cx="9144000" cy="692150"/>
          </a:xfrm>
        </p:spPr>
        <p:txBody>
          <a:bodyPr vert="horz" wrap="square" lIns="91440" tIns="45720" rIns="91440" bIns="45720" anchor="b" anchorCtr="0"/>
          <a:p>
            <a:pPr eaLnBrk="1" hangingPunct="1">
              <a:buNone/>
            </a:pPr>
            <a:r>
              <a:rPr lang="en-US" altLang="zh-CN" sz="3600" b="0" dirty="0">
                <a:latin typeface="Times New Roman" panose="02020603050405020304" pitchFamily="18" charset="0"/>
                <a:ea typeface="黑体" panose="02010609060101010101" pitchFamily="49" charset="-122"/>
              </a:rPr>
              <a:t>6.7.1  </a:t>
            </a:r>
            <a:r>
              <a:rPr lang="zh-CN" altLang="en-US" sz="3600" b="0" dirty="0">
                <a:latin typeface="Times New Roman" panose="02020603050405020304" pitchFamily="18" charset="0"/>
                <a:ea typeface="黑体" panose="02010609060101010101" pitchFamily="49" charset="-122"/>
              </a:rPr>
              <a:t>基本蚁群算法模型</a:t>
            </a:r>
            <a:endParaRPr lang="zh-CN" altLang="en-US" sz="3600" b="0" dirty="0">
              <a:latin typeface="Times New Roman" panose="02020603050405020304" pitchFamily="18" charset="0"/>
              <a:ea typeface="黑体" panose="02010609060101010101" pitchFamily="49" charset="-122"/>
            </a:endParaRPr>
          </a:p>
        </p:txBody>
      </p:sp>
      <p:sp>
        <p:nvSpPr>
          <p:cNvPr id="198659" name="Rectangle 3"/>
          <p:cNvSpPr>
            <a:spLocks noGrp="1"/>
          </p:cNvSpPr>
          <p:nvPr>
            <p:ph idx="1"/>
          </p:nvPr>
        </p:nvSpPr>
        <p:spPr>
          <a:xfrm>
            <a:off x="250825" y="836613"/>
            <a:ext cx="8839200" cy="647700"/>
          </a:xfrm>
        </p:spPr>
        <p:txBody>
          <a:bodyPr vert="horz" wrap="square" lIns="91440" tIns="45720" rIns="91440" bIns="45720" anchor="t" anchorCtr="0"/>
          <a:p>
            <a:pPr marL="609600" indent="-609600" eaLnBrk="1" hangingPunct="1">
              <a:buClr>
                <a:schemeClr val="tx1"/>
              </a:buClr>
              <a:buFontTx/>
              <a:buNone/>
            </a:pPr>
            <a:r>
              <a:rPr lang="zh-CN" altLang="en-US" sz="2600" b="1" dirty="0">
                <a:latin typeface="Times New Roman" panose="02020603050405020304" pitchFamily="18" charset="0"/>
              </a:rPr>
              <a:t>蚁群优化算法的第一个应用是著名的旅行商问题。</a:t>
            </a:r>
            <a:endParaRPr lang="en-US" altLang="zh-CN" sz="2600" dirty="0">
              <a:latin typeface="Times New Roman" panose="02020603050405020304" pitchFamily="18" charset="0"/>
            </a:endParaRPr>
          </a:p>
        </p:txBody>
      </p:sp>
      <p:sp>
        <p:nvSpPr>
          <p:cNvPr id="198660" name="Rectangle 8"/>
          <p:cNvSpPr/>
          <p:nvPr/>
        </p:nvSpPr>
        <p:spPr>
          <a:xfrm>
            <a:off x="3405188" y="3309938"/>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198661" name="Rectangle 11"/>
          <p:cNvSpPr/>
          <p:nvPr/>
        </p:nvSpPr>
        <p:spPr>
          <a:xfrm>
            <a:off x="3371850" y="3309938"/>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198662" name="Rectangle 14"/>
          <p:cNvSpPr/>
          <p:nvPr/>
        </p:nvSpPr>
        <p:spPr>
          <a:xfrm>
            <a:off x="3338513" y="3305175"/>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187407" name="AutoShape 15"/>
          <p:cNvSpPr/>
          <p:nvPr/>
        </p:nvSpPr>
        <p:spPr>
          <a:xfrm>
            <a:off x="77788" y="2147888"/>
            <a:ext cx="461962" cy="2073275"/>
          </a:xfrm>
          <a:prstGeom prst="curvedRightArrow">
            <a:avLst>
              <a:gd name="adj1" fmla="val 68522"/>
              <a:gd name="adj2" fmla="val 137008"/>
              <a:gd name="adj3" fmla="val 33305"/>
            </a:avLst>
          </a:prstGeom>
          <a:gradFill rotWithShape="0">
            <a:gsLst>
              <a:gs pos="0">
                <a:srgbClr val="A50021"/>
              </a:gs>
              <a:gs pos="100000">
                <a:srgbClr val="FFFFFF"/>
              </a:gs>
            </a:gsLst>
            <a:path path="rect">
              <a:fillToRect l="50000" t="50000" r="50000" b="50000"/>
            </a:path>
            <a:tileRect/>
          </a:gradFill>
          <a:ln w="9525" cap="flat" cmpd="sng">
            <a:solidFill>
              <a:srgbClr val="A50021"/>
            </a:solidFill>
            <a:prstDash val="solid"/>
            <a:miter/>
            <a:headEnd type="none" w="med" len="med"/>
            <a:tailEnd type="none" w="med" len="med"/>
          </a:ln>
        </p:spPr>
        <p:txBody>
          <a:bodyPr wrap="none" anchor="ctr" anchorCtr="0"/>
          <a:p>
            <a:endParaRPr lang="zh-CN" altLang="en-US" dirty="0">
              <a:latin typeface="宋体" panose="02010600030101010101" pitchFamily="2" charset="-122"/>
              <a:ea typeface="宋体" panose="02010600030101010101" pitchFamily="2" charset="-122"/>
            </a:endParaRPr>
          </a:p>
        </p:txBody>
      </p:sp>
      <p:sp>
        <p:nvSpPr>
          <p:cNvPr id="198664" name="Rectangle 26"/>
          <p:cNvSpPr/>
          <p:nvPr/>
        </p:nvSpPr>
        <p:spPr>
          <a:xfrm>
            <a:off x="1644650" y="5084763"/>
            <a:ext cx="1752600" cy="1296987"/>
          </a:xfrm>
          <a:prstGeom prst="rect">
            <a:avLst/>
          </a:prstGeom>
          <a:solidFill>
            <a:srgbClr val="FFFFFF"/>
          </a:solidFill>
          <a:ln w="9525" cap="flat" cmpd="sng">
            <a:solidFill>
              <a:srgbClr val="808080"/>
            </a:solidFill>
            <a:prstDash val="solid"/>
            <a:miter/>
            <a:headEnd type="none" w="med" len="med"/>
            <a:tailEnd type="none" w="med" len="med"/>
          </a:ln>
        </p:spPr>
        <p:txBody>
          <a:bodyPr wrap="none" anchor="ctr" anchorCtr="0"/>
          <a:p>
            <a:r>
              <a:rPr lang="zh-CN" altLang="en-US" b="1" dirty="0">
                <a:solidFill>
                  <a:schemeClr val="tx1"/>
                </a:solidFill>
                <a:latin typeface="宋体" panose="02010600030101010101" pitchFamily="2" charset="-122"/>
                <a:ea typeface="宋体" panose="02010600030101010101" pitchFamily="2" charset="-122"/>
              </a:rPr>
              <a:t>旅行商问题</a:t>
            </a:r>
            <a:endParaRPr lang="zh-CN" altLang="en-US" b="1" dirty="0">
              <a:solidFill>
                <a:schemeClr val="tx1"/>
              </a:solidFill>
              <a:latin typeface="宋体" panose="02010600030101010101" pitchFamily="2" charset="-122"/>
              <a:ea typeface="宋体" panose="02010600030101010101" pitchFamily="2" charset="-122"/>
            </a:endParaRPr>
          </a:p>
        </p:txBody>
      </p:sp>
      <p:grpSp>
        <p:nvGrpSpPr>
          <p:cNvPr id="2" name="Group 28"/>
          <p:cNvGrpSpPr/>
          <p:nvPr/>
        </p:nvGrpSpPr>
        <p:grpSpPr>
          <a:xfrm>
            <a:off x="3619500" y="5314950"/>
            <a:ext cx="1600200" cy="815975"/>
            <a:chOff x="2688" y="2750"/>
            <a:chExt cx="1008" cy="514"/>
          </a:xfrm>
        </p:grpSpPr>
        <p:sp>
          <p:nvSpPr>
            <p:cNvPr id="198666" name="AutoShape 23"/>
            <p:cNvSpPr/>
            <p:nvPr/>
          </p:nvSpPr>
          <p:spPr>
            <a:xfrm>
              <a:off x="2688" y="3024"/>
              <a:ext cx="1008" cy="240"/>
            </a:xfrm>
            <a:custGeom>
              <a:avLst/>
              <a:gdLst/>
              <a:ahLst/>
              <a:cxnLst>
                <a:cxn ang="17694720">
                  <a:pos x="0" y="0"/>
                </a:cxn>
                <a:cxn ang="11796480">
                  <a:pos x="0" y="0"/>
                </a:cxn>
                <a:cxn ang="5898240">
                  <a:pos x="0" y="0"/>
                </a:cxn>
                <a:cxn ang="0">
                  <a:pos x="0" y="0"/>
                </a:cxn>
              </a:cxnLst>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gradFill rotWithShape="0">
              <a:gsLst>
                <a:gs pos="0">
                  <a:srgbClr val="A50021"/>
                </a:gs>
                <a:gs pos="100000">
                  <a:srgbClr val="FFFFFF"/>
                </a:gs>
              </a:gsLst>
              <a:path path="rect">
                <a:fillToRect l="50000" t="50000" r="50000" b="50000"/>
              </a:path>
              <a:tileRect/>
            </a:gradFill>
            <a:ln w="9525" cap="flat" cmpd="sng">
              <a:solidFill>
                <a:schemeClr val="accent2"/>
              </a:solidFill>
              <a:prstDash val="solid"/>
              <a:miter/>
              <a:headEnd type="none" w="med" len="med"/>
              <a:tailEnd type="none" w="med" len="med"/>
            </a:ln>
          </p:spPr>
          <p:txBody>
            <a:bodyPr/>
            <a:p>
              <a:endParaRPr lang="zh-CN" altLang="en-US"/>
            </a:p>
          </p:txBody>
        </p:sp>
        <p:sp>
          <p:nvSpPr>
            <p:cNvPr id="198667" name="Text Box 24"/>
            <p:cNvSpPr txBox="1"/>
            <p:nvPr/>
          </p:nvSpPr>
          <p:spPr>
            <a:xfrm>
              <a:off x="2889" y="2750"/>
              <a:ext cx="573" cy="250"/>
            </a:xfrm>
            <a:prstGeom prst="rect">
              <a:avLst/>
            </a:prstGeom>
            <a:noFill/>
            <a:ln w="9525">
              <a:noFill/>
            </a:ln>
          </p:spPr>
          <p:txBody>
            <a:bodyPr anchor="b" anchorCtr="0">
              <a:spAutoFit/>
            </a:bodyPr>
            <a:p>
              <a:pPr>
                <a:spcBef>
                  <a:spcPct val="50000"/>
                </a:spcBef>
              </a:pPr>
              <a:r>
                <a:rPr lang="zh-CN" altLang="en-US" sz="2000" dirty="0">
                  <a:solidFill>
                    <a:schemeClr val="tx1"/>
                  </a:solidFill>
                  <a:latin typeface="宋体" panose="02010600030101010101" pitchFamily="2" charset="-122"/>
                  <a:ea typeface="宋体" panose="02010600030101010101" pitchFamily="2" charset="-122"/>
                </a:rPr>
                <a:t>阐明 </a:t>
              </a:r>
              <a:endParaRPr lang="zh-CN" altLang="en-US" sz="2000" dirty="0">
                <a:solidFill>
                  <a:schemeClr val="tx1"/>
                </a:solidFill>
                <a:latin typeface="宋体" panose="02010600030101010101" pitchFamily="2" charset="-122"/>
                <a:ea typeface="宋体" panose="02010600030101010101" pitchFamily="2" charset="-122"/>
              </a:endParaRPr>
            </a:p>
          </p:txBody>
        </p:sp>
      </p:grpSp>
      <p:sp>
        <p:nvSpPr>
          <p:cNvPr id="198668" name="Rectangle 26"/>
          <p:cNvSpPr/>
          <p:nvPr/>
        </p:nvSpPr>
        <p:spPr>
          <a:xfrm>
            <a:off x="5340350" y="5122863"/>
            <a:ext cx="2039938" cy="1295400"/>
          </a:xfrm>
          <a:prstGeom prst="rect">
            <a:avLst/>
          </a:prstGeom>
          <a:solidFill>
            <a:srgbClr val="FFFFFF"/>
          </a:solidFill>
          <a:ln w="9525" cap="flat" cmpd="sng">
            <a:solidFill>
              <a:srgbClr val="808080"/>
            </a:solidFill>
            <a:prstDash val="solid"/>
            <a:miter/>
            <a:headEnd type="none" w="med" len="med"/>
            <a:tailEnd type="none" w="med" len="med"/>
          </a:ln>
        </p:spPr>
        <p:txBody>
          <a:bodyPr wrap="none" anchor="ctr" anchorCtr="0"/>
          <a:p>
            <a:r>
              <a:rPr lang="zh-CN" altLang="en-US" b="1" dirty="0">
                <a:solidFill>
                  <a:schemeClr val="tx1"/>
                </a:solidFill>
                <a:latin typeface="宋体" panose="02010600030101010101" pitchFamily="2" charset="-122"/>
                <a:ea typeface="宋体" panose="02010600030101010101" pitchFamily="2" charset="-122"/>
              </a:rPr>
              <a:t>蚁群系统模型</a:t>
            </a:r>
            <a:endParaRPr lang="zh-CN" altLang="en-US" b="1" dirty="0">
              <a:solidFill>
                <a:schemeClr val="tx1"/>
              </a:solidFill>
              <a:latin typeface="宋体" panose="02010600030101010101" pitchFamily="2" charset="-122"/>
              <a:ea typeface="宋体" panose="02010600030101010101" pitchFamily="2" charset="-122"/>
            </a:endParaRPr>
          </a:p>
        </p:txBody>
      </p:sp>
      <p:sp>
        <p:nvSpPr>
          <p:cNvPr id="29" name="Text Box 9"/>
          <p:cNvSpPr txBox="1"/>
          <p:nvPr/>
        </p:nvSpPr>
        <p:spPr>
          <a:xfrm>
            <a:off x="539750" y="1557338"/>
            <a:ext cx="8247063" cy="1495425"/>
          </a:xfrm>
          <a:prstGeom prst="rect">
            <a:avLst/>
          </a:prstGeom>
          <a:solidFill>
            <a:srgbClr val="FFFFFF"/>
          </a:solidFill>
          <a:ln w="9525" cap="flat" cmpd="sng">
            <a:solidFill>
              <a:srgbClr val="808080"/>
            </a:solidFill>
            <a:prstDash val="solid"/>
            <a:miter/>
            <a:headEnd type="none" w="med" len="med"/>
            <a:tailEnd type="none" w="med" len="med"/>
          </a:ln>
        </p:spPr>
        <p:txBody>
          <a:bodyPr anchor="b" anchorCtr="0">
            <a:spAutoFit/>
          </a:bodyPr>
          <a:p>
            <a:pPr algn="just">
              <a:lnSpc>
                <a:spcPct val="120000"/>
              </a:lnSpc>
              <a:spcBef>
                <a:spcPct val="20000"/>
              </a:spcBef>
            </a:pPr>
            <a:r>
              <a:rPr lang="zh-CN" altLang="en-US" b="1" dirty="0">
                <a:solidFill>
                  <a:srgbClr val="0000FF"/>
                </a:solidFill>
                <a:latin typeface="Times New Roman" panose="02020603050405020304" pitchFamily="18" charset="0"/>
                <a:ea typeface="宋体" panose="02010600030101010101" pitchFamily="2" charset="-122"/>
              </a:rPr>
              <a:t>旅行商问题（</a:t>
            </a:r>
            <a:r>
              <a:rPr lang="en-US" altLang="zh-CN" b="1" dirty="0">
                <a:solidFill>
                  <a:srgbClr val="0000FF"/>
                </a:solidFill>
                <a:latin typeface="Times New Roman" panose="02020603050405020304" pitchFamily="18" charset="0"/>
                <a:ea typeface="宋体" panose="02010600030101010101" pitchFamily="2" charset="-122"/>
              </a:rPr>
              <a:t>Traveling Salesman Problem</a:t>
            </a:r>
            <a:r>
              <a:rPr lang="zh-CN" altLang="en-US" b="1" dirty="0">
                <a:solidFill>
                  <a:srgbClr val="0000FF"/>
                </a:solidFill>
                <a:latin typeface="Times New Roman" panose="02020603050405020304" pitchFamily="18" charset="0"/>
                <a:ea typeface="宋体" panose="02010600030101010101" pitchFamily="2" charset="-122"/>
              </a:rPr>
              <a:t>，</a:t>
            </a:r>
            <a:r>
              <a:rPr lang="en-US" altLang="zh-CN" b="1" dirty="0">
                <a:solidFill>
                  <a:srgbClr val="0000FF"/>
                </a:solidFill>
                <a:latin typeface="Times New Roman" panose="02020603050405020304" pitchFamily="18" charset="0"/>
                <a:ea typeface="宋体" panose="02010600030101010101" pitchFamily="2" charset="-122"/>
              </a:rPr>
              <a:t>TSP</a:t>
            </a:r>
            <a:r>
              <a:rPr lang="zh-CN" altLang="en-US" b="1" dirty="0">
                <a:solidFill>
                  <a:srgbClr val="0000FF"/>
                </a:solidFill>
                <a:latin typeface="Times New Roman" panose="02020603050405020304" pitchFamily="18" charset="0"/>
                <a:ea typeface="宋体" panose="02010600030101010101" pitchFamily="2" charset="-122"/>
              </a:rPr>
              <a:t>）</a:t>
            </a:r>
            <a:r>
              <a:rPr lang="zh-CN" altLang="en-US" dirty="0">
                <a:solidFill>
                  <a:schemeClr val="tx1"/>
                </a:solidFill>
                <a:latin typeface="Times New Roman" panose="02020603050405020304" pitchFamily="18" charset="0"/>
                <a:ea typeface="宋体" panose="02010600030101010101" pitchFamily="2" charset="-122"/>
              </a:rPr>
              <a:t>：</a:t>
            </a:r>
            <a:endParaRPr lang="zh-CN" altLang="en-US" dirty="0">
              <a:solidFill>
                <a:schemeClr val="tx1"/>
              </a:solidFill>
              <a:latin typeface="Times New Roman" panose="02020603050405020304" pitchFamily="18" charset="0"/>
              <a:ea typeface="宋体" panose="02010600030101010101" pitchFamily="2" charset="-122"/>
            </a:endParaRPr>
          </a:p>
          <a:p>
            <a:pPr algn="just">
              <a:lnSpc>
                <a:spcPct val="120000"/>
              </a:lnSpc>
              <a:spcBef>
                <a:spcPct val="20000"/>
              </a:spcBef>
            </a:pPr>
            <a:r>
              <a:rPr lang="zh-CN" altLang="en-US" dirty="0">
                <a:solidFill>
                  <a:schemeClr val="tx1"/>
                </a:solidFill>
                <a:latin typeface="Arial" panose="020B0604020202020204" pitchFamily="34" charset="0"/>
                <a:ea typeface="宋体" panose="02010600030101010101" pitchFamily="2" charset="-122"/>
              </a:rPr>
              <a:t>在寻求单一旅行者由起点出发，通过所有给定的需求点之后，最后再回到原点的最小路径成本。</a:t>
            </a:r>
            <a:endParaRPr lang="zh-CN" altLang="en-US" dirty="0">
              <a:solidFill>
                <a:schemeClr val="tx1"/>
              </a:solidFill>
              <a:latin typeface="宋体" panose="02010600030101010101" pitchFamily="2" charset="-122"/>
              <a:ea typeface="宋体" panose="02010600030101010101" pitchFamily="2" charset="-122"/>
            </a:endParaRPr>
          </a:p>
        </p:txBody>
      </p:sp>
      <p:sp>
        <p:nvSpPr>
          <p:cNvPr id="30" name="Text Box 9"/>
          <p:cNvSpPr txBox="1"/>
          <p:nvPr/>
        </p:nvSpPr>
        <p:spPr>
          <a:xfrm>
            <a:off x="539750" y="3302000"/>
            <a:ext cx="8247063" cy="1495425"/>
          </a:xfrm>
          <a:prstGeom prst="rect">
            <a:avLst/>
          </a:prstGeom>
          <a:solidFill>
            <a:srgbClr val="FFFFFF"/>
          </a:solidFill>
          <a:ln w="9525" cap="flat" cmpd="sng">
            <a:solidFill>
              <a:srgbClr val="808080"/>
            </a:solidFill>
            <a:prstDash val="solid"/>
            <a:miter/>
            <a:headEnd type="none" w="med" len="med"/>
            <a:tailEnd type="none" w="med" len="med"/>
          </a:ln>
        </p:spPr>
        <p:txBody>
          <a:bodyPr anchor="b" anchorCtr="0">
            <a:spAutoFit/>
          </a:bodyPr>
          <a:p>
            <a:pPr algn="just">
              <a:lnSpc>
                <a:spcPct val="120000"/>
              </a:lnSpc>
              <a:spcBef>
                <a:spcPct val="20000"/>
              </a:spcBef>
            </a:pPr>
            <a:r>
              <a:rPr lang="zh-CN" altLang="en-US" b="1" dirty="0">
                <a:solidFill>
                  <a:srgbClr val="0000FF"/>
                </a:solidFill>
                <a:latin typeface="Times New Roman" panose="02020603050405020304" pitchFamily="18" charset="0"/>
                <a:ea typeface="宋体" panose="02010600030101010101" pitchFamily="2" charset="-122"/>
              </a:rPr>
              <a:t>蚂蚁搜索食物的过程 </a:t>
            </a:r>
            <a:r>
              <a:rPr lang="zh-CN" altLang="en-US" dirty="0">
                <a:solidFill>
                  <a:srgbClr val="0000FF"/>
                </a:solidFill>
                <a:latin typeface="Times New Roman" panose="02020603050405020304" pitchFamily="18" charset="0"/>
                <a:ea typeface="宋体" panose="02010600030101010101" pitchFamily="2" charset="-122"/>
              </a:rPr>
              <a:t>：</a:t>
            </a:r>
            <a:endParaRPr lang="zh-CN" altLang="en-US" dirty="0">
              <a:solidFill>
                <a:srgbClr val="0000FF"/>
              </a:solidFill>
              <a:latin typeface="Times New Roman" panose="02020603050405020304" pitchFamily="18" charset="0"/>
              <a:ea typeface="宋体" panose="02010600030101010101" pitchFamily="2" charset="-122"/>
            </a:endParaRPr>
          </a:p>
          <a:p>
            <a:pPr algn="just">
              <a:lnSpc>
                <a:spcPct val="120000"/>
              </a:lnSpc>
              <a:spcBef>
                <a:spcPct val="20000"/>
              </a:spcBef>
            </a:pPr>
            <a:r>
              <a:rPr lang="zh-CN" altLang="en-US" dirty="0">
                <a:solidFill>
                  <a:schemeClr val="tx1"/>
                </a:solidFill>
                <a:latin typeface="Arial" panose="020B0604020202020204" pitchFamily="34" charset="0"/>
                <a:ea typeface="宋体" panose="02010600030101010101" pitchFamily="2" charset="-122"/>
              </a:rPr>
              <a:t>通过个体之间的信息交流与相互协作最终找到从蚁穴到食物源的最短路径。</a:t>
            </a:r>
            <a:endParaRPr lang="zh-CN" altLang="en-US" dirty="0">
              <a:solidFill>
                <a:schemeClr val="tx1"/>
              </a:solidFill>
              <a:latin typeface="宋体" panose="02010600030101010101" pitchFamily="2" charset="-122"/>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withEffect">
                                  <p:stCondLst>
                                    <p:cond delay="0"/>
                                  </p:stCondLst>
                                  <p:childTnLst>
                                    <p:set>
                                      <p:cBhvr>
                                        <p:cTn id="6" dur="1" fill="hold">
                                          <p:stCondLst>
                                            <p:cond delay="0"/>
                                          </p:stCondLst>
                                        </p:cTn>
                                        <p:tgtEl>
                                          <p:spTgt spid="187407"/>
                                        </p:tgtEl>
                                        <p:attrNameLst>
                                          <p:attrName>style.visibility</p:attrName>
                                        </p:attrNameLst>
                                      </p:cBhvr>
                                      <p:to>
                                        <p:strVal val="visible"/>
                                      </p:to>
                                    </p:set>
                                    <p:anim calcmode="lin" valueType="num">
                                      <p:cBhvr>
                                        <p:cTn id="7" dur="500" fill="hold"/>
                                        <p:tgtEl>
                                          <p:spTgt spid="187407"/>
                                        </p:tgtEl>
                                        <p:attrNameLst>
                                          <p:attrName>ppt_x</p:attrName>
                                        </p:attrNameLst>
                                      </p:cBhvr>
                                      <p:tavLst>
                                        <p:tav tm="0">
                                          <p:val>
                                            <p:strVal val="#ppt_x"/>
                                          </p:val>
                                        </p:tav>
                                        <p:tav tm="100000">
                                          <p:val>
                                            <p:strVal val="#ppt_x"/>
                                          </p:val>
                                        </p:tav>
                                      </p:tavLst>
                                    </p:anim>
                                    <p:anim calcmode="lin" valueType="num">
                                      <p:cBhvr>
                                        <p:cTn id="8" dur="500" fill="hold"/>
                                        <p:tgtEl>
                                          <p:spTgt spid="187407"/>
                                        </p:tgtEl>
                                        <p:attrNameLst>
                                          <p:attrName>ppt_y</p:attrName>
                                        </p:attrNameLst>
                                      </p:cBhvr>
                                      <p:tavLst>
                                        <p:tav tm="0">
                                          <p:val>
                                            <p:strVal val="#ppt_y-#ppt_h/2"/>
                                          </p:val>
                                        </p:tav>
                                        <p:tav tm="100000">
                                          <p:val>
                                            <p:strVal val="#ppt_y"/>
                                          </p:val>
                                        </p:tav>
                                      </p:tavLst>
                                    </p:anim>
                                    <p:anim calcmode="lin" valueType="num">
                                      <p:cBhvr>
                                        <p:cTn id="9" dur="500" fill="hold"/>
                                        <p:tgtEl>
                                          <p:spTgt spid="187407"/>
                                        </p:tgtEl>
                                        <p:attrNameLst>
                                          <p:attrName>ppt_w</p:attrName>
                                        </p:attrNameLst>
                                      </p:cBhvr>
                                      <p:tavLst>
                                        <p:tav tm="0">
                                          <p:val>
                                            <p:strVal val="#ppt_w"/>
                                          </p:val>
                                        </p:tav>
                                        <p:tav tm="100000">
                                          <p:val>
                                            <p:strVal val="#ppt_w"/>
                                          </p:val>
                                        </p:tav>
                                      </p:tavLst>
                                    </p:anim>
                                    <p:anim calcmode="lin" valueType="num">
                                      <p:cBhvr>
                                        <p:cTn id="10" dur="500" fill="hold"/>
                                        <p:tgtEl>
                                          <p:spTgt spid="187407"/>
                                        </p:tgtEl>
                                        <p:attrNameLst>
                                          <p:attrName>ppt_h</p:attrName>
                                        </p:attrNameLst>
                                      </p:cBhvr>
                                      <p:tavLst>
                                        <p:tav tm="0">
                                          <p:val>
                                            <p:fltVal val="0.00000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8"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ppt_x</p:attrName>
                                        </p:attrNameLst>
                                      </p:cBhvr>
                                      <p:tavLst>
                                        <p:tav tm="0">
                                          <p:val>
                                            <p:strVal val="#ppt_x-#ppt_w/2"/>
                                          </p:val>
                                        </p:tav>
                                        <p:tav tm="100000">
                                          <p:val>
                                            <p:strVal val="#ppt_x"/>
                                          </p:val>
                                        </p:tav>
                                      </p:tavLst>
                                    </p:anim>
                                    <p:anim calcmode="lin" valueType="num">
                                      <p:cBhvr>
                                        <p:cTn id="16" dur="500" fill="hold"/>
                                        <p:tgtEl>
                                          <p:spTgt spid="2"/>
                                        </p:tgtEl>
                                        <p:attrNameLst>
                                          <p:attrName>ppt_y</p:attrName>
                                        </p:attrNameLst>
                                      </p:cBhvr>
                                      <p:tavLst>
                                        <p:tav tm="0">
                                          <p:val>
                                            <p:strVal val="#ppt_y"/>
                                          </p:val>
                                        </p:tav>
                                        <p:tav tm="100000">
                                          <p:val>
                                            <p:strVal val="#ppt_y"/>
                                          </p:val>
                                        </p:tav>
                                      </p:tavLst>
                                    </p:anim>
                                    <p:anim calcmode="lin" valueType="num">
                                      <p:cBhvr>
                                        <p:cTn id="17" dur="500" fill="hold"/>
                                        <p:tgtEl>
                                          <p:spTgt spid="2"/>
                                        </p:tgtEl>
                                        <p:attrNameLst>
                                          <p:attrName>ppt_w</p:attrName>
                                        </p:attrNameLst>
                                      </p:cBhvr>
                                      <p:tavLst>
                                        <p:tav tm="0">
                                          <p:val>
                                            <p:fltVal val="0.000000"/>
                                          </p:val>
                                        </p:tav>
                                        <p:tav tm="100000">
                                          <p:val>
                                            <p:strVal val="#ppt_w"/>
                                          </p:val>
                                        </p:tav>
                                      </p:tavLst>
                                    </p:anim>
                                    <p:anim calcmode="lin" valueType="num">
                                      <p:cBhvr>
                                        <p:cTn id="18" dur="500" fill="hold"/>
                                        <p:tgtEl>
                                          <p:spTgt spid="2"/>
                                        </p:tgtEl>
                                        <p:attrNameLst>
                                          <p:attrName>ppt_h</p:attrName>
                                        </p:attrNameLst>
                                      </p:cBhvr>
                                      <p:tavLst>
                                        <p:tav tm="0">
                                          <p:val>
                                            <p:strVal val="#ppt_h"/>
                                          </p:val>
                                        </p:tav>
                                        <p:tav tm="100000">
                                          <p:val>
                                            <p:strVal val="#ppt_h"/>
                                          </p:val>
                                        </p:tav>
                                      </p:tavLst>
                                    </p:anim>
                                  </p:childTnLst>
                                </p:cTn>
                              </p:par>
                              <p:par>
                                <p:cTn id="19" presetID="2" presetClass="entr" presetSubtype="8"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 calcmode="lin" valueType="num">
                                      <p:cBhvr additive="base">
                                        <p:cTn id="21" dur="500" fill="hold"/>
                                        <p:tgtEl>
                                          <p:spTgt spid="29"/>
                                        </p:tgtEl>
                                        <p:attrNameLst>
                                          <p:attrName>ppt_x</p:attrName>
                                        </p:attrNameLst>
                                      </p:cBhvr>
                                      <p:tavLst>
                                        <p:tav tm="0">
                                          <p:val>
                                            <p:strVal val="0-#ppt_w/2"/>
                                          </p:val>
                                        </p:tav>
                                        <p:tav tm="100000">
                                          <p:val>
                                            <p:strVal val="#ppt_x"/>
                                          </p:val>
                                        </p:tav>
                                      </p:tavLst>
                                    </p:anim>
                                    <p:anim calcmode="lin" valueType="num">
                                      <p:cBhvr additive="base">
                                        <p:cTn id="22" dur="500" fill="hold"/>
                                        <p:tgtEl>
                                          <p:spTgt spid="29"/>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additive="base">
                                        <p:cTn id="25" dur="500" fill="hold"/>
                                        <p:tgtEl>
                                          <p:spTgt spid="30"/>
                                        </p:tgtEl>
                                        <p:attrNameLst>
                                          <p:attrName>ppt_x</p:attrName>
                                        </p:attrNameLst>
                                      </p:cBhvr>
                                      <p:tavLst>
                                        <p:tav tm="0">
                                          <p:val>
                                            <p:strVal val="0-#ppt_w/2"/>
                                          </p:val>
                                        </p:tav>
                                        <p:tav tm="100000">
                                          <p:val>
                                            <p:strVal val="#ppt_x"/>
                                          </p:val>
                                        </p:tav>
                                      </p:tavLst>
                                    </p:anim>
                                    <p:anim calcmode="lin" valueType="num">
                                      <p:cBhvr additive="base">
                                        <p:cTn id="26"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407" grpId="0" animBg="1"/>
      <p:bldP spid="29" grpId="0" animBg="1"/>
      <p:bldP spid="30" grpId="0" animBg="1"/>
    </p:bldLst>
  </p:timing>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02753" name="灯片编号占位符 3"/>
          <p:cNvSpPr>
            <a:spLocks noGrp="1"/>
          </p:cNvSpPr>
          <p:nvPr>
            <p:ph type="sldNum" sz="quarter" idx="10"/>
          </p:nvPr>
        </p:nvSpPr>
        <p:spPr>
          <a:xfrm>
            <a:off x="7078663" y="6477000"/>
            <a:ext cx="1981200" cy="360363"/>
          </a:xfrm>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202754" name="Rectangle 10"/>
          <p:cNvSpPr>
            <a:spLocks noGrp="1"/>
          </p:cNvSpPr>
          <p:nvPr>
            <p:ph type="title"/>
          </p:nvPr>
        </p:nvSpPr>
        <p:spPr/>
        <p:txBody>
          <a:bodyPr vert="horz" wrap="square" lIns="91440" tIns="45720" rIns="91440" bIns="45720" anchor="b" anchorCtr="0"/>
          <a:p>
            <a:pPr eaLnBrk="1" hangingPunct="1">
              <a:buNone/>
            </a:pPr>
            <a:r>
              <a:rPr lang="en-US" altLang="zh-CN" sz="4000" b="0" dirty="0">
                <a:latin typeface="Times New Roman" panose="02020603050405020304" pitchFamily="18" charset="0"/>
                <a:ea typeface="黑体" panose="02010609060101010101" pitchFamily="49" charset="-122"/>
              </a:rPr>
              <a:t> 6</a:t>
            </a:r>
            <a:r>
              <a:rPr lang="en-US" altLang="zh-CN" sz="3600" b="0" dirty="0">
                <a:latin typeface="Times New Roman" panose="02020603050405020304" pitchFamily="18" charset="0"/>
                <a:ea typeface="黑体" panose="02010609060101010101" pitchFamily="49" charset="-122"/>
              </a:rPr>
              <a:t>.7.1  </a:t>
            </a:r>
            <a:r>
              <a:rPr lang="zh-CN" altLang="en-US" sz="3600" b="0" dirty="0">
                <a:latin typeface="Times New Roman" panose="02020603050405020304" pitchFamily="18" charset="0"/>
                <a:ea typeface="黑体" panose="02010609060101010101" pitchFamily="49" charset="-122"/>
              </a:rPr>
              <a:t>基本蚁群算法模型</a:t>
            </a:r>
            <a:endParaRPr lang="zh-CN" altLang="en-US" sz="3600" b="0" dirty="0">
              <a:latin typeface="Times New Roman" panose="02020603050405020304" pitchFamily="18" charset="0"/>
              <a:ea typeface="黑体" panose="02010609060101010101" pitchFamily="49" charset="-122"/>
            </a:endParaRPr>
          </a:p>
        </p:txBody>
      </p:sp>
      <p:sp>
        <p:nvSpPr>
          <p:cNvPr id="202755" name="Rectangle 8"/>
          <p:cNvSpPr/>
          <p:nvPr/>
        </p:nvSpPr>
        <p:spPr>
          <a:xfrm>
            <a:off x="107950" y="969963"/>
            <a:ext cx="9036050" cy="3435350"/>
          </a:xfrm>
          <a:prstGeom prst="rect">
            <a:avLst/>
          </a:prstGeom>
          <a:noFill/>
          <a:ln w="9525">
            <a:noFill/>
          </a:ln>
        </p:spPr>
        <p:txBody>
          <a:bodyPr anchor="t" anchorCtr="0">
            <a:spAutoFit/>
          </a:bodyPr>
          <a:p>
            <a:pPr>
              <a:lnSpc>
                <a:spcPct val="140000"/>
              </a:lnSpc>
              <a:spcBef>
                <a:spcPct val="50000"/>
              </a:spcBef>
              <a:buFont typeface="Wingdings" panose="05000000000000000000" pitchFamily="2" charset="2"/>
            </a:pPr>
            <a:r>
              <a:rPr lang="zh-CN" altLang="en-US" sz="2600" dirty="0">
                <a:solidFill>
                  <a:schemeClr val="tx1"/>
                </a:solidFill>
                <a:latin typeface="Times New Roman" panose="02020603050405020304" pitchFamily="18" charset="0"/>
                <a:ea typeface="宋体" panose="02010600030101010101" pitchFamily="2" charset="-122"/>
              </a:rPr>
              <a:t>用参数</a:t>
            </a:r>
            <a:r>
              <a:rPr lang="en-US" altLang="zh-CN" sz="2600" dirty="0">
                <a:solidFill>
                  <a:schemeClr val="tx1"/>
                </a:solidFill>
                <a:latin typeface="Times New Roman" panose="02020603050405020304" pitchFamily="18" charset="0"/>
                <a:ea typeface="宋体" panose="02010600030101010101" pitchFamily="2" charset="-122"/>
              </a:rPr>
              <a:t>1-</a:t>
            </a:r>
            <a:r>
              <a:rPr lang="en-US" altLang="zh-CN" sz="2600" i="1" dirty="0">
                <a:solidFill>
                  <a:schemeClr val="tx1"/>
                </a:solidFill>
                <a:latin typeface="Times New Roman" panose="02020603050405020304" pitchFamily="18" charset="0"/>
                <a:ea typeface="宋体" panose="02010600030101010101" pitchFamily="2" charset="-122"/>
                <a:sym typeface="Symbol" panose="05050102010706020507" pitchFamily="18" charset="2"/>
              </a:rPr>
              <a:t></a:t>
            </a:r>
            <a:r>
              <a:rPr lang="zh-CN" altLang="en-US" sz="2600" dirty="0">
                <a:solidFill>
                  <a:schemeClr val="tx1"/>
                </a:solidFill>
                <a:latin typeface="Times New Roman" panose="02020603050405020304" pitchFamily="18" charset="0"/>
                <a:ea typeface="宋体" panose="02010600030101010101" pitchFamily="2" charset="-122"/>
              </a:rPr>
              <a:t>表示信息素消逝程度，蚂蚁完成一次循环，</a:t>
            </a:r>
            <a:r>
              <a:rPr lang="zh-CN" altLang="en-US" sz="2600" dirty="0">
                <a:solidFill>
                  <a:srgbClr val="0000FF"/>
                </a:solidFill>
                <a:latin typeface="Times New Roman" panose="02020603050405020304" pitchFamily="18" charset="0"/>
                <a:ea typeface="宋体" panose="02010600030101010101" pitchFamily="2" charset="-122"/>
              </a:rPr>
              <a:t>各路径上信息素浓度消散规则为：</a:t>
            </a:r>
            <a:r>
              <a:rPr lang="en-US" altLang="zh-CN" sz="2600" dirty="0">
                <a:solidFill>
                  <a:schemeClr val="tx1"/>
                </a:solidFill>
                <a:latin typeface="Times New Roman" panose="02020603050405020304" pitchFamily="18" charset="0"/>
                <a:ea typeface="宋体" panose="02010600030101010101" pitchFamily="2" charset="-122"/>
              </a:rPr>
              <a:t>                                                                              </a:t>
            </a:r>
            <a:endParaRPr lang="en-US" altLang="zh-CN" sz="2600" dirty="0">
              <a:solidFill>
                <a:schemeClr val="tx1"/>
              </a:solidFill>
              <a:latin typeface="Times New Roman" panose="02020603050405020304" pitchFamily="18" charset="0"/>
              <a:ea typeface="宋体" panose="02010600030101010101" pitchFamily="2" charset="-122"/>
            </a:endParaRPr>
          </a:p>
          <a:p>
            <a:pPr>
              <a:lnSpc>
                <a:spcPct val="140000"/>
              </a:lnSpc>
              <a:spcBef>
                <a:spcPct val="50000"/>
              </a:spcBef>
              <a:buFont typeface="Wingdings" panose="05000000000000000000" pitchFamily="2" charset="2"/>
            </a:pPr>
            <a:r>
              <a:rPr lang="en-US" altLang="zh-CN" sz="2600" dirty="0">
                <a:solidFill>
                  <a:schemeClr val="tx1"/>
                </a:solidFill>
                <a:latin typeface="Times New Roman" panose="02020603050405020304" pitchFamily="18" charset="0"/>
                <a:ea typeface="宋体" panose="02010600030101010101" pitchFamily="2" charset="-122"/>
              </a:rPr>
              <a:t>                                                                                            </a:t>
            </a:r>
            <a:r>
              <a:rPr lang="zh-CN" altLang="en-US" dirty="0">
                <a:solidFill>
                  <a:schemeClr val="tx1"/>
                </a:solidFill>
                <a:latin typeface="Times New Roman" panose="02020603050405020304" pitchFamily="18" charset="0"/>
                <a:ea typeface="宋体" panose="02010600030101010101" pitchFamily="2" charset="-122"/>
              </a:rPr>
              <a:t>（</a:t>
            </a:r>
            <a:r>
              <a:rPr lang="en-US" altLang="zh-CN" dirty="0">
                <a:solidFill>
                  <a:schemeClr val="tx1"/>
                </a:solidFill>
                <a:latin typeface="Times New Roman" panose="02020603050405020304" pitchFamily="18" charset="0"/>
                <a:ea typeface="宋体" panose="02010600030101010101" pitchFamily="2" charset="-122"/>
              </a:rPr>
              <a:t>7.19</a:t>
            </a:r>
            <a:r>
              <a:rPr lang="zh-CN" altLang="en-US" dirty="0">
                <a:solidFill>
                  <a:schemeClr val="tx1"/>
                </a:solidFill>
                <a:latin typeface="Times New Roman" panose="02020603050405020304" pitchFamily="18" charset="0"/>
                <a:ea typeface="宋体" panose="02010600030101010101" pitchFamily="2" charset="-122"/>
              </a:rPr>
              <a:t>）</a:t>
            </a:r>
            <a:endParaRPr lang="en-US" altLang="zh-CN" dirty="0">
              <a:solidFill>
                <a:schemeClr val="tx1"/>
              </a:solidFill>
              <a:latin typeface="Times New Roman" panose="02020603050405020304" pitchFamily="18" charset="0"/>
              <a:ea typeface="宋体" panose="02010600030101010101" pitchFamily="2" charset="-122"/>
            </a:endParaRPr>
          </a:p>
          <a:p>
            <a:pPr>
              <a:lnSpc>
                <a:spcPct val="140000"/>
              </a:lnSpc>
              <a:spcBef>
                <a:spcPct val="50000"/>
              </a:spcBef>
              <a:buFont typeface="Wingdings" panose="05000000000000000000" pitchFamily="2" charset="2"/>
            </a:pPr>
            <a:r>
              <a:rPr lang="zh-CN" altLang="zh-CN" sz="2600" dirty="0">
                <a:solidFill>
                  <a:srgbClr val="0000FF"/>
                </a:solidFill>
                <a:latin typeface="Times New Roman" panose="02020603050405020304" pitchFamily="18" charset="0"/>
                <a:ea typeface="宋体" panose="02010600030101010101" pitchFamily="2" charset="-122"/>
              </a:rPr>
              <a:t>蚁群的信息素浓度更新规则为</a:t>
            </a:r>
            <a:r>
              <a:rPr lang="zh-CN" altLang="en-US" sz="2600" dirty="0">
                <a:solidFill>
                  <a:srgbClr val="0000FF"/>
                </a:solidFill>
                <a:latin typeface="Times New Roman" panose="02020603050405020304" pitchFamily="18" charset="0"/>
                <a:ea typeface="宋体" panose="02010600030101010101" pitchFamily="2" charset="-122"/>
              </a:rPr>
              <a:t>：</a:t>
            </a:r>
            <a:endParaRPr lang="en-US" altLang="zh-CN" sz="2600" dirty="0">
              <a:solidFill>
                <a:srgbClr val="0000FF"/>
              </a:solidFill>
              <a:latin typeface="Times New Roman" panose="02020603050405020304" pitchFamily="18" charset="0"/>
              <a:ea typeface="宋体" panose="02010600030101010101" pitchFamily="2" charset="-122"/>
            </a:endParaRPr>
          </a:p>
          <a:p>
            <a:pPr>
              <a:lnSpc>
                <a:spcPct val="140000"/>
              </a:lnSpc>
              <a:spcBef>
                <a:spcPct val="50000"/>
              </a:spcBef>
              <a:buFont typeface="Wingdings" panose="05000000000000000000" pitchFamily="2" charset="2"/>
            </a:pPr>
            <a:r>
              <a:rPr lang="zh-CN" altLang="en-US" dirty="0">
                <a:solidFill>
                  <a:schemeClr val="tx1"/>
                </a:solidFill>
                <a:latin typeface="Times New Roman" panose="02020603050405020304" pitchFamily="18" charset="0"/>
                <a:ea typeface="宋体" panose="02010600030101010101" pitchFamily="2" charset="-122"/>
              </a:rPr>
              <a:t>                                                                                                   （</a:t>
            </a:r>
            <a:r>
              <a:rPr lang="en-US" altLang="zh-CN" dirty="0">
                <a:solidFill>
                  <a:schemeClr val="tx1"/>
                </a:solidFill>
                <a:latin typeface="Times New Roman" panose="02020603050405020304" pitchFamily="18" charset="0"/>
                <a:ea typeface="宋体" panose="02010600030101010101" pitchFamily="2" charset="-122"/>
              </a:rPr>
              <a:t>7.20</a:t>
            </a:r>
            <a:r>
              <a:rPr lang="zh-CN" altLang="en-US" dirty="0">
                <a:solidFill>
                  <a:schemeClr val="tx1"/>
                </a:solidFill>
                <a:latin typeface="Times New Roman" panose="02020603050405020304" pitchFamily="18" charset="0"/>
                <a:ea typeface="宋体" panose="02010600030101010101" pitchFamily="2" charset="-122"/>
              </a:rPr>
              <a:t>）</a:t>
            </a:r>
            <a:endParaRPr lang="en-US" altLang="zh-CN" dirty="0">
              <a:solidFill>
                <a:schemeClr val="tx1"/>
              </a:solidFill>
              <a:latin typeface="Times New Roman" panose="02020603050405020304" pitchFamily="18" charset="0"/>
              <a:ea typeface="Times New Roman" panose="02020603050405020304" pitchFamily="18" charset="0"/>
            </a:endParaRPr>
          </a:p>
        </p:txBody>
      </p:sp>
      <p:sp>
        <p:nvSpPr>
          <p:cNvPr id="202756" name="Rectangle 7"/>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2757" name="Rectangle 2"/>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2758" name="Rectangle 4"/>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2759" name="Rectangle 6"/>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2760" name="Rectangle 8"/>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2761" name="Rectangle 15"/>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2762" name="Rectangle 17"/>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2763" name="Rectangle 19"/>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2764" name="Rectangle 19"/>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2765" name="Rectangle 21"/>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2766" name="Rectangle 25"/>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2767" name="Rectangle 27"/>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2768" name="Rectangle 33"/>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2769" name="Rectangle 35"/>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2770" name="Rectangle 37"/>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2771" name="Rectangle 39"/>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2772" name="Rectangle 47"/>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2773" name="Rectangle 49"/>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2774" name="Rectangle 51"/>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2775" name="Rectangle 53"/>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2776" name="Rectangle 59"/>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2777" name="Rectangle 61"/>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2778" name="Rectangle 63"/>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2779" name="Rectangle 65"/>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2780" name="Rectangle 2"/>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2781" name="Rectangle 11"/>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2782" name="Rectangle 16"/>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2783" name="Rectangle 2"/>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2784" name="Rectangle 4"/>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2785" name="Rectangle 9"/>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2786" name="Rectangle 11"/>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2787" name="Rectangle 2"/>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graphicFrame>
        <p:nvGraphicFramePr>
          <p:cNvPr id="202788" name="对象 2"/>
          <p:cNvGraphicFramePr>
            <a:graphicFrameLocks noChangeAspect="1"/>
          </p:cNvGraphicFramePr>
          <p:nvPr/>
        </p:nvGraphicFramePr>
        <p:xfrm>
          <a:off x="2771775" y="2349500"/>
          <a:ext cx="3240088" cy="490538"/>
        </p:xfrm>
        <a:graphic>
          <a:graphicData uri="http://schemas.openxmlformats.org/presentationml/2006/ole">
            <mc:AlternateContent xmlns:mc="http://schemas.openxmlformats.org/markup-compatibility/2006">
              <mc:Choice xmlns:v="urn:schemas-microsoft-com:vml" Requires="v">
                <p:oleObj spid="_x0000_s3236" name="" r:id="rId1" imgW="1574800" imgH="241300" progId="Equation.DSMT4">
                  <p:embed/>
                </p:oleObj>
              </mc:Choice>
              <mc:Fallback>
                <p:oleObj name="" r:id="rId1" imgW="1574800" imgH="241300" progId="Equation.DSMT4">
                  <p:embed/>
                  <p:pic>
                    <p:nvPicPr>
                      <p:cNvPr id="0" name="图片 3235"/>
                      <p:cNvPicPr/>
                      <p:nvPr/>
                    </p:nvPicPr>
                    <p:blipFill>
                      <a:blip r:embed="rId2"/>
                      <a:stretch>
                        <a:fillRect/>
                      </a:stretch>
                    </p:blipFill>
                    <p:spPr>
                      <a:xfrm>
                        <a:off x="2771775" y="2349500"/>
                        <a:ext cx="3240088" cy="490538"/>
                      </a:xfrm>
                      <a:prstGeom prst="rect">
                        <a:avLst/>
                      </a:prstGeom>
                      <a:noFill/>
                      <a:ln w="38100">
                        <a:noFill/>
                        <a:miter/>
                      </a:ln>
                    </p:spPr>
                  </p:pic>
                </p:oleObj>
              </mc:Fallback>
            </mc:AlternateContent>
          </a:graphicData>
        </a:graphic>
      </p:graphicFrame>
      <p:sp>
        <p:nvSpPr>
          <p:cNvPr id="202789" name="Rectangle 4"/>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graphicFrame>
        <p:nvGraphicFramePr>
          <p:cNvPr id="202790" name="对象 5"/>
          <p:cNvGraphicFramePr>
            <a:graphicFrameLocks noChangeAspect="1"/>
          </p:cNvGraphicFramePr>
          <p:nvPr/>
        </p:nvGraphicFramePr>
        <p:xfrm>
          <a:off x="3203575" y="3716338"/>
          <a:ext cx="2447925" cy="828675"/>
        </p:xfrm>
        <a:graphic>
          <a:graphicData uri="http://schemas.openxmlformats.org/presentationml/2006/ole">
            <mc:AlternateContent xmlns:mc="http://schemas.openxmlformats.org/markup-compatibility/2006">
              <mc:Choice xmlns:v="urn:schemas-microsoft-com:vml" Requires="v">
                <p:oleObj spid="_x0000_s3238" name="" r:id="rId3" imgW="1269365" imgH="431800" progId="Equation.DSMT4">
                  <p:embed/>
                </p:oleObj>
              </mc:Choice>
              <mc:Fallback>
                <p:oleObj name="" r:id="rId3" imgW="1269365" imgH="431800" progId="Equation.DSMT4">
                  <p:embed/>
                  <p:pic>
                    <p:nvPicPr>
                      <p:cNvPr id="0" name="图片 3237"/>
                      <p:cNvPicPr/>
                      <p:nvPr/>
                    </p:nvPicPr>
                    <p:blipFill>
                      <a:blip r:embed="rId4"/>
                      <a:stretch>
                        <a:fillRect/>
                      </a:stretch>
                    </p:blipFill>
                    <p:spPr>
                      <a:xfrm>
                        <a:off x="3203575" y="3716338"/>
                        <a:ext cx="2447925" cy="828675"/>
                      </a:xfrm>
                      <a:prstGeom prst="rect">
                        <a:avLst/>
                      </a:prstGeom>
                      <a:noFill/>
                      <a:ln w="38100">
                        <a:noFill/>
                        <a:miter/>
                      </a:ln>
                    </p:spPr>
                  </p:pic>
                </p:oleObj>
              </mc:Fallback>
            </mc:AlternateContent>
          </a:graphicData>
        </a:graphic>
      </p:graphicFrame>
      <p:sp>
        <p:nvSpPr>
          <p:cNvPr id="202791" name="AutoShape 15"/>
          <p:cNvSpPr/>
          <p:nvPr/>
        </p:nvSpPr>
        <p:spPr>
          <a:xfrm rot="-2204397">
            <a:off x="3246438" y="4292600"/>
            <a:ext cx="461962" cy="1296988"/>
          </a:xfrm>
          <a:prstGeom prst="curvedRightArrow">
            <a:avLst>
              <a:gd name="adj1" fmla="val 68574"/>
              <a:gd name="adj2" fmla="val 137101"/>
              <a:gd name="adj3" fmla="val 33305"/>
            </a:avLst>
          </a:prstGeom>
          <a:gradFill rotWithShape="0">
            <a:gsLst>
              <a:gs pos="0">
                <a:srgbClr val="A50021"/>
              </a:gs>
              <a:gs pos="100000">
                <a:srgbClr val="FFFFFF"/>
              </a:gs>
            </a:gsLst>
            <a:path path="rect">
              <a:fillToRect l="50000" t="50000" r="50000" b="50000"/>
            </a:path>
            <a:tileRect/>
          </a:gradFill>
          <a:ln w="9525" cap="flat" cmpd="sng">
            <a:solidFill>
              <a:srgbClr val="A50021"/>
            </a:solidFill>
            <a:prstDash val="solid"/>
            <a:miter/>
            <a:headEnd type="none" w="med" len="med"/>
            <a:tailEnd type="none" w="med" len="med"/>
          </a:ln>
        </p:spPr>
        <p:txBody>
          <a:bodyPr wrap="none" anchor="ctr" anchorCtr="0"/>
          <a:p>
            <a:endParaRPr lang="zh-CN" altLang="en-US" dirty="0">
              <a:latin typeface="宋体" panose="02010600030101010101" pitchFamily="2" charset="-122"/>
              <a:ea typeface="宋体" panose="02010600030101010101" pitchFamily="2" charset="-122"/>
            </a:endParaRPr>
          </a:p>
        </p:txBody>
      </p:sp>
      <p:sp>
        <p:nvSpPr>
          <p:cNvPr id="202792" name="Rectangle 26"/>
          <p:cNvSpPr/>
          <p:nvPr/>
        </p:nvSpPr>
        <p:spPr>
          <a:xfrm>
            <a:off x="4141788" y="4797425"/>
            <a:ext cx="4318000" cy="758825"/>
          </a:xfrm>
          <a:prstGeom prst="rect">
            <a:avLst/>
          </a:prstGeom>
          <a:solidFill>
            <a:srgbClr val="FFFFFF"/>
          </a:solidFill>
          <a:ln w="9525" cap="flat" cmpd="sng">
            <a:solidFill>
              <a:srgbClr val="808080"/>
            </a:solidFill>
            <a:prstDash val="solid"/>
            <a:miter/>
            <a:headEnd type="none" w="med" len="med"/>
            <a:tailEnd type="none" w="med" len="med"/>
          </a:ln>
        </p:spPr>
        <p:txBody>
          <a:bodyPr wrap="none" anchor="ctr" anchorCtr="0"/>
          <a:p>
            <a:r>
              <a:rPr lang="en-US" altLang="zh-CN" sz="2000" dirty="0">
                <a:solidFill>
                  <a:schemeClr val="tx1"/>
                </a:solidFill>
                <a:latin typeface="Times New Roman" panose="02020603050405020304" pitchFamily="18" charset="0"/>
                <a:ea typeface="宋体" panose="02010600030101010101" pitchFamily="2" charset="-122"/>
              </a:rPr>
              <a:t>M. Dorigo</a:t>
            </a:r>
            <a:r>
              <a:rPr lang="zh-CN" altLang="zh-CN" sz="2000" dirty="0">
                <a:solidFill>
                  <a:schemeClr val="tx1"/>
                </a:solidFill>
                <a:latin typeface="Times New Roman" panose="02020603050405020304" pitchFamily="18" charset="0"/>
                <a:ea typeface="宋体" panose="02010600030101010101" pitchFamily="2" charset="-122"/>
              </a:rPr>
              <a:t>给出</a:t>
            </a:r>
            <a:r>
              <a:rPr lang="en-US" altLang="zh-CN" sz="2000" dirty="0">
                <a:solidFill>
                  <a:schemeClr val="tx1"/>
                </a:solidFill>
                <a:latin typeface="Times New Roman" panose="02020603050405020304" pitchFamily="18" charset="0"/>
                <a:ea typeface="宋体" panose="02010600030101010101" pitchFamily="2" charset="-122"/>
              </a:rPr>
              <a:t>           </a:t>
            </a:r>
            <a:r>
              <a:rPr lang="zh-CN" altLang="zh-CN" sz="2000" dirty="0">
                <a:solidFill>
                  <a:schemeClr val="tx1"/>
                </a:solidFill>
                <a:latin typeface="Times New Roman" panose="02020603050405020304" pitchFamily="18" charset="0"/>
                <a:ea typeface="宋体" panose="02010600030101010101" pitchFamily="2" charset="-122"/>
              </a:rPr>
              <a:t>的三种不同模型</a:t>
            </a:r>
            <a:endParaRPr lang="zh-CN" altLang="en-US" sz="2000" b="1" dirty="0">
              <a:solidFill>
                <a:schemeClr val="tx1"/>
              </a:solidFill>
              <a:latin typeface="Times New Roman" panose="02020603050405020304" pitchFamily="18" charset="0"/>
              <a:ea typeface="Times New Roman" panose="02020603050405020304" pitchFamily="18" charset="0"/>
            </a:endParaRPr>
          </a:p>
        </p:txBody>
      </p:sp>
      <p:sp>
        <p:nvSpPr>
          <p:cNvPr id="202793" name="Rectangle 6"/>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graphicFrame>
        <p:nvGraphicFramePr>
          <p:cNvPr id="202794" name="对象 8"/>
          <p:cNvGraphicFramePr>
            <a:graphicFrameLocks noChangeAspect="1"/>
          </p:cNvGraphicFramePr>
          <p:nvPr/>
        </p:nvGraphicFramePr>
        <p:xfrm>
          <a:off x="5805488" y="4991100"/>
          <a:ext cx="735012" cy="382588"/>
        </p:xfrm>
        <a:graphic>
          <a:graphicData uri="http://schemas.openxmlformats.org/presentationml/2006/ole">
            <mc:AlternateContent xmlns:mc="http://schemas.openxmlformats.org/markup-compatibility/2006">
              <mc:Choice xmlns:v="urn:schemas-microsoft-com:vml" Requires="v">
                <p:oleObj spid="_x0000_s3237" name="" r:id="rId5" imgW="494665" imgH="254000" progId="Equation.DSMT4">
                  <p:embed/>
                </p:oleObj>
              </mc:Choice>
              <mc:Fallback>
                <p:oleObj name="" r:id="rId5" imgW="494665" imgH="254000" progId="Equation.DSMT4">
                  <p:embed/>
                  <p:pic>
                    <p:nvPicPr>
                      <p:cNvPr id="0" name="图片 3236"/>
                      <p:cNvPicPr/>
                      <p:nvPr/>
                    </p:nvPicPr>
                    <p:blipFill>
                      <a:blip r:embed="rId6"/>
                      <a:stretch>
                        <a:fillRect/>
                      </a:stretch>
                    </p:blipFill>
                    <p:spPr>
                      <a:xfrm>
                        <a:off x="5805488" y="4991100"/>
                        <a:ext cx="735012" cy="382588"/>
                      </a:xfrm>
                      <a:prstGeom prst="rect">
                        <a:avLst/>
                      </a:prstGeom>
                      <a:noFill/>
                      <a:ln w="38100">
                        <a:noFill/>
                        <a:miter/>
                      </a:ln>
                    </p:spPr>
                  </p:pic>
                </p:oleObj>
              </mc:Fallback>
            </mc:AlternateContent>
          </a:graphicData>
        </a:graphic>
      </p:graphicFrame>
    </p:spTree>
  </p:cSld>
  <p:clrMapOvr>
    <a:masterClrMapping/>
  </p:clrMapOvr>
  <p:transition>
    <p:random/>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3777" name="灯片编号占位符 3"/>
          <p:cNvSpPr>
            <a:spLocks noGrp="1"/>
          </p:cNvSpPr>
          <p:nvPr>
            <p:ph type="sldNum" sz="quarter" idx="10"/>
          </p:nvPr>
        </p:nvSpPr>
        <p:spPr>
          <a:xfrm>
            <a:off x="7078663" y="6477000"/>
            <a:ext cx="1981200" cy="360363"/>
          </a:xfrm>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203778" name="Rectangle 10"/>
          <p:cNvSpPr>
            <a:spLocks noGrp="1"/>
          </p:cNvSpPr>
          <p:nvPr>
            <p:ph type="title"/>
          </p:nvPr>
        </p:nvSpPr>
        <p:spPr/>
        <p:txBody>
          <a:bodyPr vert="horz" wrap="square" lIns="91440" tIns="45720" rIns="91440" bIns="45720" anchor="b" anchorCtr="0"/>
          <a:p>
            <a:pPr eaLnBrk="1" hangingPunct="1">
              <a:buNone/>
            </a:pPr>
            <a:r>
              <a:rPr lang="en-US" altLang="zh-CN" sz="4000" b="0" dirty="0">
                <a:latin typeface="Times New Roman" panose="02020603050405020304" pitchFamily="18" charset="0"/>
                <a:ea typeface="黑体" panose="02010609060101010101" pitchFamily="49" charset="-122"/>
              </a:rPr>
              <a:t> 6</a:t>
            </a:r>
            <a:r>
              <a:rPr lang="en-US" altLang="zh-CN" sz="3600" b="0" dirty="0">
                <a:latin typeface="Times New Roman" panose="02020603050405020304" pitchFamily="18" charset="0"/>
                <a:ea typeface="黑体" panose="02010609060101010101" pitchFamily="49" charset="-122"/>
              </a:rPr>
              <a:t>.7.1  </a:t>
            </a:r>
            <a:r>
              <a:rPr lang="zh-CN" altLang="en-US" sz="3600" b="0" dirty="0">
                <a:latin typeface="Times New Roman" panose="02020603050405020304" pitchFamily="18" charset="0"/>
                <a:ea typeface="黑体" panose="02010609060101010101" pitchFamily="49" charset="-122"/>
              </a:rPr>
              <a:t>基本蚁群算法模型</a:t>
            </a:r>
            <a:endParaRPr lang="zh-CN" altLang="en-US" sz="3600" b="0" dirty="0">
              <a:latin typeface="Times New Roman" panose="02020603050405020304" pitchFamily="18" charset="0"/>
              <a:ea typeface="黑体" panose="02010609060101010101" pitchFamily="49" charset="-122"/>
            </a:endParaRPr>
          </a:p>
        </p:txBody>
      </p:sp>
      <p:sp>
        <p:nvSpPr>
          <p:cNvPr id="203779" name="Rectangle 8"/>
          <p:cNvSpPr/>
          <p:nvPr/>
        </p:nvSpPr>
        <p:spPr>
          <a:xfrm>
            <a:off x="107950" y="969963"/>
            <a:ext cx="9036050" cy="2657475"/>
          </a:xfrm>
          <a:prstGeom prst="rect">
            <a:avLst/>
          </a:prstGeom>
          <a:noFill/>
          <a:ln w="9525">
            <a:noFill/>
          </a:ln>
        </p:spPr>
        <p:txBody>
          <a:bodyPr anchor="t" anchorCtr="0">
            <a:spAutoFit/>
          </a:bodyPr>
          <a:p>
            <a:pPr>
              <a:lnSpc>
                <a:spcPct val="140000"/>
              </a:lnSpc>
              <a:spcBef>
                <a:spcPct val="50000"/>
              </a:spcBef>
              <a:buFont typeface="Wingdings" panose="05000000000000000000" pitchFamily="2" charset="2"/>
            </a:pPr>
            <a:endParaRPr lang="en-US" altLang="zh-CN" dirty="0">
              <a:solidFill>
                <a:schemeClr val="tx1"/>
              </a:solidFill>
              <a:latin typeface="Arial" panose="020B0604020202020204" pitchFamily="34" charset="0"/>
              <a:ea typeface="宋体" panose="02010600030101010101" pitchFamily="2" charset="-122"/>
            </a:endParaRPr>
          </a:p>
          <a:p>
            <a:pPr>
              <a:lnSpc>
                <a:spcPct val="140000"/>
              </a:lnSpc>
              <a:spcBef>
                <a:spcPct val="50000"/>
              </a:spcBef>
              <a:buFont typeface="Wingdings" panose="05000000000000000000" pitchFamily="2" charset="2"/>
            </a:pPr>
            <a:endParaRPr lang="en-US" altLang="zh-CN" dirty="0">
              <a:solidFill>
                <a:schemeClr val="tx1"/>
              </a:solidFill>
              <a:latin typeface="Times New Roman" panose="02020603050405020304" pitchFamily="18" charset="0"/>
              <a:ea typeface="宋体" panose="02010600030101010101" pitchFamily="2" charset="-122"/>
            </a:endParaRPr>
          </a:p>
          <a:p>
            <a:pPr>
              <a:lnSpc>
                <a:spcPct val="140000"/>
              </a:lnSpc>
              <a:spcBef>
                <a:spcPct val="50000"/>
              </a:spcBef>
              <a:buFont typeface="Wingdings" panose="05000000000000000000" pitchFamily="2" charset="2"/>
            </a:pPr>
            <a:endParaRPr lang="en-US" altLang="zh-CN" dirty="0">
              <a:solidFill>
                <a:schemeClr val="tx1"/>
              </a:solidFill>
              <a:latin typeface="Times New Roman" panose="02020603050405020304" pitchFamily="18" charset="0"/>
              <a:ea typeface="宋体" panose="02010600030101010101" pitchFamily="2" charset="-122"/>
            </a:endParaRPr>
          </a:p>
          <a:p>
            <a:pPr>
              <a:lnSpc>
                <a:spcPct val="140000"/>
              </a:lnSpc>
              <a:spcBef>
                <a:spcPct val="50000"/>
              </a:spcBef>
              <a:buFont typeface="Wingdings" panose="05000000000000000000" pitchFamily="2" charset="2"/>
            </a:pPr>
            <a:endParaRPr lang="en-US" altLang="zh-CN" dirty="0">
              <a:solidFill>
                <a:schemeClr val="tx1"/>
              </a:solidFill>
              <a:latin typeface="Times New Roman" panose="02020603050405020304" pitchFamily="18" charset="0"/>
              <a:ea typeface="Times New Roman" panose="02020603050405020304" pitchFamily="18" charset="0"/>
            </a:endParaRPr>
          </a:p>
        </p:txBody>
      </p:sp>
      <p:sp>
        <p:nvSpPr>
          <p:cNvPr id="203780" name="Rectangle 7"/>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3781" name="Rectangle 2"/>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3782" name="Rectangle 4"/>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3783" name="Rectangle 6"/>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3784" name="Rectangle 8"/>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3785" name="Rectangle 15"/>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3786" name="Rectangle 17"/>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3787" name="Rectangle 19"/>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3788" name="Rectangle 19"/>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3789" name="Rectangle 21"/>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3790" name="Rectangle 25"/>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3791" name="Rectangle 27"/>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3792" name="Rectangle 33"/>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3793" name="Rectangle 35"/>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3794" name="Rectangle 37"/>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3795" name="Rectangle 39"/>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3796" name="Rectangle 47"/>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3797" name="Rectangle 49"/>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3798" name="Rectangle 51"/>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3799" name="Rectangle 53"/>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3800" name="Rectangle 59"/>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3801" name="Rectangle 61"/>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3802" name="Rectangle 63"/>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3803" name="Rectangle 65"/>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3804" name="Rectangle 2"/>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3805" name="Rectangle 11"/>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3806" name="Rectangle 16"/>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3807" name="Rectangle 2"/>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3808" name="Rectangle 4"/>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3809" name="Rectangle 9"/>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3810" name="Rectangle 11"/>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graphicFrame>
        <p:nvGraphicFramePr>
          <p:cNvPr id="41" name="表格 40"/>
          <p:cNvGraphicFramePr>
            <a:graphicFrameLocks noGrp="1"/>
          </p:cNvGraphicFramePr>
          <p:nvPr/>
        </p:nvGraphicFramePr>
        <p:xfrm>
          <a:off x="468313" y="2516188"/>
          <a:ext cx="8280400" cy="3089275"/>
        </p:xfrm>
        <a:graphic>
          <a:graphicData uri="http://schemas.openxmlformats.org/drawingml/2006/table">
            <a:tbl>
              <a:tblPr>
                <a:tableStyleId>{5C22544A-7EE6-4342-B048-85BDC9FD1C3A}</a:tableStyleId>
              </a:tblPr>
              <a:tblGrid>
                <a:gridCol w="2135335"/>
                <a:gridCol w="6145065"/>
              </a:tblGrid>
              <a:tr h="1057146">
                <a:tc>
                  <a:txBody>
                    <a:bodyPr/>
                    <a:lstStyle/>
                    <a:p>
                      <a:pPr algn="ctr">
                        <a:lnSpc>
                          <a:spcPts val="1800"/>
                        </a:lnSpc>
                        <a:spcAft>
                          <a:spcPts val="0"/>
                        </a:spcAft>
                      </a:pPr>
                      <a:r>
                        <a:rPr lang="zh-CN" altLang="zh-CN" sz="2000" kern="1200" dirty="0" smtClean="0">
                          <a:solidFill>
                            <a:srgbClr val="0000FF"/>
                          </a:solidFill>
                          <a:latin typeface="+mn-lt"/>
                          <a:ea typeface="+mn-ea"/>
                          <a:cs typeface="+mn-cs"/>
                        </a:rPr>
                        <a:t>蚂蚁圈系统</a:t>
                      </a:r>
                      <a:endParaRPr lang="zh-CN" sz="2000" kern="1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70" marR="68570" marT="0" marB="0" anchor="ctr"/>
                </a:tc>
                <a:tc>
                  <a:txBody>
                    <a:bodyPr/>
                    <a:lstStyle/>
                    <a:p>
                      <a:pPr marL="0" algn="l" defTabSz="914400" rtl="0" eaLnBrk="1" latinLnBrk="0" hangingPunct="1">
                        <a:lnSpc>
                          <a:spcPts val="1800"/>
                        </a:lnSpc>
                        <a:spcAft>
                          <a:spcPts val="0"/>
                        </a:spcAft>
                      </a:pPr>
                      <a:r>
                        <a:rPr lang="zh-CN" altLang="zh-CN" sz="2000" i="0" kern="1200" dirty="0" smtClean="0">
                          <a:solidFill>
                            <a:schemeClr val="dk1"/>
                          </a:solidFill>
                          <a:latin typeface="Times New Roman" panose="02020603050405020304" pitchFamily="18" charset="0"/>
                          <a:ea typeface="+mn-ea"/>
                          <a:cs typeface="Times New Roman" panose="02020603050405020304" pitchFamily="18" charset="0"/>
                        </a:rPr>
                        <a:t>利用的是全局信息</a:t>
                      </a:r>
                      <a:r>
                        <a:rPr lang="en-US" altLang="zh-CN" sz="2000" i="0" kern="1200" dirty="0" smtClean="0">
                          <a:solidFill>
                            <a:schemeClr val="dk1"/>
                          </a:solidFill>
                          <a:latin typeface="Times New Roman" panose="02020603050405020304" pitchFamily="18" charset="0"/>
                          <a:ea typeface="+mn-ea"/>
                          <a:cs typeface="Times New Roman" panose="02020603050405020304" pitchFamily="18" charset="0"/>
                        </a:rPr>
                        <a:t>          </a:t>
                      </a:r>
                      <a:r>
                        <a:rPr lang="zh-CN" altLang="en-US" sz="2000" i="0" kern="1200" dirty="0" smtClean="0">
                          <a:solidFill>
                            <a:schemeClr val="dk1"/>
                          </a:solidFill>
                          <a:latin typeface="Times New Roman" panose="02020603050405020304" pitchFamily="18" charset="0"/>
                          <a:ea typeface="+mn-ea"/>
                          <a:cs typeface="Times New Roman" panose="02020603050405020304" pitchFamily="18" charset="0"/>
                        </a:rPr>
                        <a:t>，</a:t>
                      </a:r>
                      <a:r>
                        <a:rPr lang="zh-CN" altLang="zh-CN" sz="2000" i="0" kern="1200" dirty="0" smtClean="0">
                          <a:solidFill>
                            <a:schemeClr val="dk1"/>
                          </a:solidFill>
                          <a:latin typeface="Times New Roman" panose="02020603050405020304" pitchFamily="18" charset="0"/>
                          <a:ea typeface="+mn-ea"/>
                          <a:cs typeface="Times New Roman" panose="02020603050405020304" pitchFamily="18" charset="0"/>
                        </a:rPr>
                        <a:t>即蚂蚁完成一个循环后，更</a:t>
                      </a:r>
                      <a:endParaRPr lang="en-US" altLang="zh-CN" sz="2000" i="0" kern="1200" dirty="0" smtClean="0">
                        <a:solidFill>
                          <a:schemeClr val="dk1"/>
                        </a:solidFill>
                        <a:latin typeface="Times New Roman" panose="02020603050405020304" pitchFamily="18" charset="0"/>
                        <a:ea typeface="+mn-ea"/>
                        <a:cs typeface="Times New Roman" panose="02020603050405020304" pitchFamily="18" charset="0"/>
                      </a:endParaRPr>
                    </a:p>
                    <a:p>
                      <a:pPr marL="0" algn="l" defTabSz="914400" rtl="0" eaLnBrk="1" latinLnBrk="0" hangingPunct="1">
                        <a:lnSpc>
                          <a:spcPts val="1800"/>
                        </a:lnSpc>
                        <a:spcAft>
                          <a:spcPts val="0"/>
                        </a:spcAft>
                      </a:pPr>
                      <a:endParaRPr lang="en-US" altLang="zh-CN" sz="2000" i="0" kern="1200" dirty="0" smtClean="0">
                        <a:solidFill>
                          <a:schemeClr val="dk1"/>
                        </a:solidFill>
                        <a:latin typeface="Times New Roman" panose="02020603050405020304" pitchFamily="18" charset="0"/>
                        <a:ea typeface="+mn-ea"/>
                        <a:cs typeface="Times New Roman" panose="02020603050405020304" pitchFamily="18" charset="0"/>
                      </a:endParaRPr>
                    </a:p>
                    <a:p>
                      <a:pPr marL="0" algn="l" defTabSz="914400" rtl="0" eaLnBrk="1" latinLnBrk="0" hangingPunct="1">
                        <a:lnSpc>
                          <a:spcPts val="1800"/>
                        </a:lnSpc>
                        <a:spcAft>
                          <a:spcPts val="0"/>
                        </a:spcAft>
                      </a:pPr>
                      <a:r>
                        <a:rPr lang="zh-CN" altLang="zh-CN" sz="2000" i="0" kern="1200" dirty="0" smtClean="0">
                          <a:solidFill>
                            <a:schemeClr val="dk1"/>
                          </a:solidFill>
                          <a:latin typeface="Times New Roman" panose="02020603050405020304" pitchFamily="18" charset="0"/>
                          <a:ea typeface="+mn-ea"/>
                          <a:cs typeface="Times New Roman" panose="02020603050405020304" pitchFamily="18" charset="0"/>
                        </a:rPr>
                        <a:t>新所有路径上的信息</a:t>
                      </a:r>
                      <a:r>
                        <a:rPr lang="zh-CN" altLang="en-US" sz="2000" i="0" kern="1200" dirty="0" smtClean="0">
                          <a:solidFill>
                            <a:schemeClr val="dk1"/>
                          </a:solidFill>
                          <a:latin typeface="Times New Roman" panose="02020603050405020304" pitchFamily="18" charset="0"/>
                          <a:ea typeface="+mn-ea"/>
                          <a:cs typeface="Times New Roman" panose="02020603050405020304" pitchFamily="18" charset="0"/>
                        </a:rPr>
                        <a:t>。</a:t>
                      </a:r>
                      <a:endParaRPr lang="zh-CN" sz="2000" i="0" kern="1200" dirty="0">
                        <a:solidFill>
                          <a:schemeClr val="dk1"/>
                        </a:solidFill>
                        <a:latin typeface="Times New Roman" panose="02020603050405020304" pitchFamily="18" charset="0"/>
                        <a:ea typeface="+mn-ea"/>
                        <a:cs typeface="Times New Roman" panose="02020603050405020304" pitchFamily="18" charset="0"/>
                      </a:endParaRPr>
                    </a:p>
                  </a:txBody>
                  <a:tcPr marL="68570" marR="68570" marT="0" marB="0" anchor="ctr"/>
                </a:tc>
              </a:tr>
              <a:tr h="1151826">
                <a:tc>
                  <a:txBody>
                    <a:bodyPr/>
                    <a:lstStyle/>
                    <a:p>
                      <a:pPr algn="ctr">
                        <a:lnSpc>
                          <a:spcPts val="1800"/>
                        </a:lnSpc>
                        <a:spcAft>
                          <a:spcPts val="0"/>
                        </a:spcAft>
                      </a:pPr>
                      <a:r>
                        <a:rPr lang="zh-CN" altLang="zh-CN" sz="2000" kern="100" dirty="0" smtClean="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蚂蚁数量系统</a:t>
                      </a:r>
                      <a:endParaRPr lang="zh-CN" sz="2000" i="0" kern="1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70" marR="68570" marT="0" marB="0" anchor="ctr"/>
                </a:tc>
                <a:tc>
                  <a:txBody>
                    <a:bodyPr/>
                    <a:lstStyle/>
                    <a:p>
                      <a:pPr marL="0" algn="l" defTabSz="914400" rtl="0" eaLnBrk="1" latinLnBrk="0" hangingPunct="1">
                        <a:lnSpc>
                          <a:spcPts val="1800"/>
                        </a:lnSpc>
                        <a:spcAft>
                          <a:spcPts val="0"/>
                        </a:spcAft>
                      </a:pPr>
                      <a:r>
                        <a:rPr lang="zh-CN" altLang="zh-CN" sz="2000" i="0" kern="1200" dirty="0" smtClean="0">
                          <a:solidFill>
                            <a:schemeClr val="dk1"/>
                          </a:solidFill>
                          <a:latin typeface="Times New Roman" panose="02020603050405020304" pitchFamily="18" charset="0"/>
                          <a:ea typeface="+mn-ea"/>
                          <a:cs typeface="Times New Roman" panose="02020603050405020304" pitchFamily="18" charset="0"/>
                        </a:rPr>
                        <a:t>利用的是局部信息</a:t>
                      </a:r>
                      <a:r>
                        <a:rPr lang="en-US" altLang="zh-CN" sz="2000" i="0" kern="1200" dirty="0" smtClean="0">
                          <a:solidFill>
                            <a:schemeClr val="dk1"/>
                          </a:solidFill>
                          <a:latin typeface="Times New Roman" panose="02020603050405020304" pitchFamily="18" charset="0"/>
                          <a:ea typeface="+mn-ea"/>
                          <a:cs typeface="Times New Roman" panose="02020603050405020304" pitchFamily="18" charset="0"/>
                        </a:rPr>
                        <a:t>           </a:t>
                      </a:r>
                      <a:r>
                        <a:rPr lang="zh-CN" altLang="en-US" sz="2000" i="0" kern="1200" dirty="0" smtClean="0">
                          <a:solidFill>
                            <a:schemeClr val="dk1"/>
                          </a:solidFill>
                          <a:latin typeface="Times New Roman" panose="02020603050405020304" pitchFamily="18" charset="0"/>
                          <a:ea typeface="+mn-ea"/>
                          <a:cs typeface="Times New Roman" panose="02020603050405020304" pitchFamily="18" charset="0"/>
                        </a:rPr>
                        <a:t>，</a:t>
                      </a:r>
                      <a:r>
                        <a:rPr lang="zh-CN" altLang="zh-CN" sz="2000" i="0" kern="1200" dirty="0" smtClean="0">
                          <a:solidFill>
                            <a:schemeClr val="dk1"/>
                          </a:solidFill>
                          <a:latin typeface="Times New Roman" panose="02020603050405020304" pitchFamily="18" charset="0"/>
                          <a:ea typeface="+mn-ea"/>
                          <a:cs typeface="Times New Roman" panose="02020603050405020304" pitchFamily="18" charset="0"/>
                        </a:rPr>
                        <a:t>即</a:t>
                      </a:r>
                      <a:r>
                        <a:rPr lang="zh-CN" altLang="en-US" sz="2000" i="0" kern="1200" dirty="0" smtClean="0">
                          <a:solidFill>
                            <a:schemeClr val="dk1"/>
                          </a:solidFill>
                          <a:latin typeface="Times New Roman" panose="02020603050405020304" pitchFamily="18" charset="0"/>
                          <a:ea typeface="+mn-ea"/>
                          <a:cs typeface="Times New Roman" panose="02020603050405020304" pitchFamily="18" charset="0"/>
                        </a:rPr>
                        <a:t>蚂蚁每</a:t>
                      </a:r>
                      <a:r>
                        <a:rPr lang="zh-CN" altLang="zh-CN" sz="2000" i="0" kern="1200" dirty="0" smtClean="0">
                          <a:solidFill>
                            <a:schemeClr val="dk1"/>
                          </a:solidFill>
                          <a:latin typeface="Times New Roman" panose="02020603050405020304" pitchFamily="18" charset="0"/>
                          <a:ea typeface="+mn-ea"/>
                          <a:cs typeface="Times New Roman" panose="02020603050405020304" pitchFamily="18" charset="0"/>
                        </a:rPr>
                        <a:t>走一步都要更新</a:t>
                      </a:r>
                      <a:endParaRPr lang="en-US" altLang="zh-CN" sz="2000" i="0" kern="1200" dirty="0" smtClean="0">
                        <a:solidFill>
                          <a:schemeClr val="dk1"/>
                        </a:solidFill>
                        <a:latin typeface="Times New Roman" panose="02020603050405020304" pitchFamily="18" charset="0"/>
                        <a:ea typeface="+mn-ea"/>
                        <a:cs typeface="Times New Roman" panose="02020603050405020304" pitchFamily="18" charset="0"/>
                      </a:endParaRPr>
                    </a:p>
                    <a:p>
                      <a:pPr marL="0" algn="l" defTabSz="914400" rtl="0" eaLnBrk="1" latinLnBrk="0" hangingPunct="1">
                        <a:lnSpc>
                          <a:spcPts val="1800"/>
                        </a:lnSpc>
                        <a:spcAft>
                          <a:spcPts val="0"/>
                        </a:spcAft>
                      </a:pPr>
                      <a:endParaRPr lang="en-US" altLang="zh-CN" sz="2000" i="0" kern="1200" dirty="0" smtClean="0">
                        <a:solidFill>
                          <a:schemeClr val="dk1"/>
                        </a:solidFill>
                        <a:latin typeface="Times New Roman" panose="02020603050405020304" pitchFamily="18" charset="0"/>
                        <a:ea typeface="+mn-ea"/>
                        <a:cs typeface="Times New Roman" panose="02020603050405020304" pitchFamily="18" charset="0"/>
                      </a:endParaRPr>
                    </a:p>
                    <a:p>
                      <a:pPr marL="0" algn="l" defTabSz="914400" rtl="0" eaLnBrk="1" latinLnBrk="0" hangingPunct="1">
                        <a:lnSpc>
                          <a:spcPts val="1800"/>
                        </a:lnSpc>
                        <a:spcAft>
                          <a:spcPts val="0"/>
                        </a:spcAft>
                      </a:pPr>
                      <a:r>
                        <a:rPr lang="zh-CN" altLang="zh-CN" sz="2000" i="0" kern="1200" dirty="0" smtClean="0">
                          <a:solidFill>
                            <a:schemeClr val="dk1"/>
                          </a:solidFill>
                          <a:latin typeface="Times New Roman" panose="02020603050405020304" pitchFamily="18" charset="0"/>
                          <a:ea typeface="+mn-ea"/>
                          <a:cs typeface="Times New Roman" panose="02020603050405020304" pitchFamily="18" charset="0"/>
                        </a:rPr>
                        <a:t>残留信息素的浓度</a:t>
                      </a:r>
                      <a:r>
                        <a:rPr lang="zh-CN" altLang="en-US" sz="2000" i="0" kern="1200" dirty="0" smtClean="0">
                          <a:solidFill>
                            <a:schemeClr val="dk1"/>
                          </a:solidFill>
                          <a:latin typeface="Times New Roman" panose="02020603050405020304" pitchFamily="18" charset="0"/>
                          <a:ea typeface="+mn-ea"/>
                          <a:cs typeface="Times New Roman" panose="02020603050405020304" pitchFamily="18" charset="0"/>
                        </a:rPr>
                        <a:t>。</a:t>
                      </a:r>
                      <a:endParaRPr lang="zh-CN" altLang="zh-CN" sz="2000" i="0" kern="1200" dirty="0">
                        <a:solidFill>
                          <a:schemeClr val="dk1"/>
                        </a:solidFill>
                        <a:latin typeface="Times New Roman" panose="02020603050405020304" pitchFamily="18" charset="0"/>
                        <a:ea typeface="+mn-ea"/>
                        <a:cs typeface="Times New Roman" panose="02020603050405020304" pitchFamily="18" charset="0"/>
                      </a:endParaRPr>
                    </a:p>
                  </a:txBody>
                  <a:tcPr marL="68570" marR="68570" marT="0" marB="0" anchor="ctr"/>
                </a:tc>
              </a:tr>
              <a:tr h="880302">
                <a:tc>
                  <a:txBody>
                    <a:bodyPr/>
                    <a:lstStyle/>
                    <a:p>
                      <a:pPr algn="ctr">
                        <a:lnSpc>
                          <a:spcPts val="1800"/>
                        </a:lnSpc>
                        <a:spcAft>
                          <a:spcPts val="0"/>
                        </a:spcAft>
                      </a:pPr>
                      <a:r>
                        <a:rPr lang="zh-CN" altLang="zh-CN" sz="2000" i="0" kern="1200" dirty="0" smtClean="0">
                          <a:solidFill>
                            <a:srgbClr val="0000FF"/>
                          </a:solidFill>
                          <a:latin typeface="Times New Roman" panose="02020603050405020304" pitchFamily="18" charset="0"/>
                          <a:ea typeface="+mn-ea"/>
                          <a:cs typeface="Times New Roman" panose="02020603050405020304" pitchFamily="18" charset="0"/>
                        </a:rPr>
                        <a:t>蚂蚁密度系统</a:t>
                      </a:r>
                      <a:endParaRPr lang="zh-CN" altLang="zh-CN" sz="2000" i="0" kern="100" dirty="0">
                        <a:solidFill>
                          <a:srgbClr val="0000FF"/>
                        </a:solidFill>
                        <a:effectLst/>
                        <a:latin typeface="Times New Roman" panose="02020603050405020304" pitchFamily="18" charset="0"/>
                        <a:ea typeface="+mn-ea"/>
                        <a:cs typeface="Times New Roman" panose="02020603050405020304" pitchFamily="18" charset="0"/>
                      </a:endParaRPr>
                    </a:p>
                  </a:txBody>
                  <a:tcPr marL="68570" marR="68570" marT="0" marB="0" anchor="ctr"/>
                </a:tc>
                <a:tc>
                  <a:txBody>
                    <a:bodyPr/>
                    <a:lstStyle/>
                    <a:p>
                      <a:pPr marL="0" algn="l" defTabSz="914400" rtl="0" eaLnBrk="1" latinLnBrk="0" hangingPunct="1">
                        <a:lnSpc>
                          <a:spcPts val="1800"/>
                        </a:lnSpc>
                        <a:spcAft>
                          <a:spcPts val="0"/>
                        </a:spcAft>
                      </a:pPr>
                      <a:r>
                        <a:rPr lang="zh-CN" altLang="zh-CN" sz="2000" i="0" kern="1200" dirty="0" smtClean="0">
                          <a:solidFill>
                            <a:schemeClr val="dk1"/>
                          </a:solidFill>
                          <a:latin typeface="Times New Roman" panose="02020603050405020304" pitchFamily="18" charset="0"/>
                          <a:ea typeface="+mn-ea"/>
                          <a:cs typeface="Times New Roman" panose="02020603050405020304" pitchFamily="18" charset="0"/>
                        </a:rPr>
                        <a:t>利用的是局部信息</a:t>
                      </a:r>
                      <a:r>
                        <a:rPr lang="en-US" altLang="zh-CN" sz="2000" i="0" kern="1200" dirty="0" smtClean="0">
                          <a:solidFill>
                            <a:schemeClr val="dk1"/>
                          </a:solidFill>
                          <a:latin typeface="Times New Roman" panose="02020603050405020304" pitchFamily="18" charset="0"/>
                          <a:ea typeface="+mn-ea"/>
                          <a:cs typeface="Times New Roman" panose="02020603050405020304" pitchFamily="18" charset="0"/>
                        </a:rPr>
                        <a:t>     </a:t>
                      </a:r>
                      <a:r>
                        <a:rPr lang="zh-CN" altLang="en-US" sz="2000" i="0" kern="1200" dirty="0" smtClean="0">
                          <a:solidFill>
                            <a:schemeClr val="dk1"/>
                          </a:solidFill>
                          <a:latin typeface="Times New Roman" panose="02020603050405020304" pitchFamily="18" charset="0"/>
                          <a:ea typeface="+mn-ea"/>
                          <a:cs typeface="Times New Roman" panose="02020603050405020304" pitchFamily="18" charset="0"/>
                        </a:rPr>
                        <a:t>，</a:t>
                      </a:r>
                      <a:r>
                        <a:rPr lang="zh-CN" altLang="zh-CN" sz="2000" i="0" kern="1200" dirty="0" smtClean="0">
                          <a:solidFill>
                            <a:schemeClr val="dk1"/>
                          </a:solidFill>
                          <a:latin typeface="Times New Roman" panose="02020603050405020304" pitchFamily="18" charset="0"/>
                          <a:ea typeface="+mn-ea"/>
                          <a:cs typeface="Times New Roman" panose="02020603050405020304" pitchFamily="18" charset="0"/>
                        </a:rPr>
                        <a:t>即</a:t>
                      </a:r>
                      <a:r>
                        <a:rPr lang="zh-CN" altLang="en-US" sz="2000" i="0" kern="1200" dirty="0" smtClean="0">
                          <a:solidFill>
                            <a:schemeClr val="dk1"/>
                          </a:solidFill>
                          <a:latin typeface="Times New Roman" panose="02020603050405020304" pitchFamily="18" charset="0"/>
                          <a:ea typeface="+mn-ea"/>
                          <a:cs typeface="Times New Roman" panose="02020603050405020304" pitchFamily="18" charset="0"/>
                        </a:rPr>
                        <a:t>蚂蚁每</a:t>
                      </a:r>
                      <a:r>
                        <a:rPr lang="zh-CN" altLang="zh-CN" sz="2000" i="0" kern="1200" dirty="0" smtClean="0">
                          <a:solidFill>
                            <a:schemeClr val="dk1"/>
                          </a:solidFill>
                          <a:latin typeface="Times New Roman" panose="02020603050405020304" pitchFamily="18" charset="0"/>
                          <a:ea typeface="+mn-ea"/>
                          <a:cs typeface="Times New Roman" panose="02020603050405020304" pitchFamily="18" charset="0"/>
                        </a:rPr>
                        <a:t>走一步都要更新残留</a:t>
                      </a:r>
                      <a:endParaRPr lang="en-US" altLang="zh-CN" sz="2000" i="0" kern="1200" dirty="0" smtClean="0">
                        <a:solidFill>
                          <a:schemeClr val="dk1"/>
                        </a:solidFill>
                        <a:latin typeface="Times New Roman" panose="02020603050405020304" pitchFamily="18" charset="0"/>
                        <a:ea typeface="+mn-ea"/>
                        <a:cs typeface="Times New Roman" panose="02020603050405020304" pitchFamily="18" charset="0"/>
                      </a:endParaRPr>
                    </a:p>
                    <a:p>
                      <a:pPr marL="0" algn="l" defTabSz="914400" rtl="0" eaLnBrk="1" latinLnBrk="0" hangingPunct="1">
                        <a:lnSpc>
                          <a:spcPts val="1800"/>
                        </a:lnSpc>
                        <a:spcAft>
                          <a:spcPts val="0"/>
                        </a:spcAft>
                      </a:pPr>
                      <a:endParaRPr lang="en-US" altLang="zh-CN" sz="2000" i="0" kern="1200" dirty="0" smtClean="0">
                        <a:solidFill>
                          <a:schemeClr val="dk1"/>
                        </a:solidFill>
                        <a:latin typeface="Times New Roman" panose="02020603050405020304" pitchFamily="18" charset="0"/>
                        <a:ea typeface="+mn-ea"/>
                        <a:cs typeface="Times New Roman" panose="02020603050405020304" pitchFamily="18" charset="0"/>
                      </a:endParaRPr>
                    </a:p>
                    <a:p>
                      <a:pPr marL="0" algn="l" defTabSz="914400" rtl="0" eaLnBrk="1" latinLnBrk="0" hangingPunct="1">
                        <a:lnSpc>
                          <a:spcPts val="1800"/>
                        </a:lnSpc>
                        <a:spcAft>
                          <a:spcPts val="0"/>
                        </a:spcAft>
                      </a:pPr>
                      <a:r>
                        <a:rPr lang="zh-CN" altLang="zh-CN" sz="2000" i="0" kern="1200" dirty="0" smtClean="0">
                          <a:solidFill>
                            <a:schemeClr val="dk1"/>
                          </a:solidFill>
                          <a:latin typeface="Times New Roman" panose="02020603050405020304" pitchFamily="18" charset="0"/>
                          <a:ea typeface="+mn-ea"/>
                          <a:cs typeface="Times New Roman" panose="02020603050405020304" pitchFamily="18" charset="0"/>
                        </a:rPr>
                        <a:t>信息素的浓度</a:t>
                      </a:r>
                      <a:r>
                        <a:rPr lang="zh-CN" altLang="en-US" sz="2000" i="0" kern="1200" dirty="0" smtClean="0">
                          <a:solidFill>
                            <a:schemeClr val="dk1"/>
                          </a:solidFill>
                          <a:latin typeface="Times New Roman" panose="02020603050405020304" pitchFamily="18" charset="0"/>
                          <a:ea typeface="+mn-ea"/>
                          <a:cs typeface="Times New Roman" panose="02020603050405020304" pitchFamily="18" charset="0"/>
                        </a:rPr>
                        <a:t>。</a:t>
                      </a:r>
                      <a:endParaRPr lang="zh-CN" altLang="zh-CN" sz="2000" i="0" kern="1200" dirty="0">
                        <a:solidFill>
                          <a:schemeClr val="dk1"/>
                        </a:solidFill>
                        <a:latin typeface="Times New Roman" panose="02020603050405020304" pitchFamily="18" charset="0"/>
                        <a:ea typeface="+mn-ea"/>
                        <a:cs typeface="Times New Roman" panose="02020603050405020304" pitchFamily="18" charset="0"/>
                      </a:endParaRPr>
                    </a:p>
                  </a:txBody>
                  <a:tcPr marL="68570" marR="68570" marT="0" marB="0" anchor="ctr"/>
                </a:tc>
              </a:tr>
            </a:tbl>
          </a:graphicData>
        </a:graphic>
      </p:graphicFrame>
      <p:sp>
        <p:nvSpPr>
          <p:cNvPr id="203825" name="Rectangle 2"/>
          <p:cNvSpPr/>
          <p:nvPr/>
        </p:nvSpPr>
        <p:spPr>
          <a:xfrm>
            <a:off x="304800" y="923925"/>
            <a:ext cx="8534400" cy="492125"/>
          </a:xfrm>
          <a:prstGeom prst="rect">
            <a:avLst/>
          </a:prstGeom>
          <a:noFill/>
          <a:ln w="9525">
            <a:noFill/>
          </a:ln>
        </p:spPr>
        <p:txBody>
          <a:bodyPr anchor="t" anchorCtr="0">
            <a:spAutoFit/>
          </a:bodyPr>
          <a:p>
            <a:pPr>
              <a:buFont typeface="Wingdings" panose="05000000000000000000" pitchFamily="2" charset="2"/>
            </a:pPr>
            <a:r>
              <a:rPr lang="zh-CN" altLang="en-US" sz="2600" b="1" dirty="0">
                <a:solidFill>
                  <a:srgbClr val="0000FF"/>
                </a:solidFill>
                <a:latin typeface="Times New Roman" panose="02020603050405020304" pitchFamily="18" charset="0"/>
                <a:ea typeface="宋体" panose="02010600030101010101" pitchFamily="2" charset="-122"/>
              </a:rPr>
              <a:t>三种模型比较</a:t>
            </a:r>
            <a:endParaRPr lang="zh-CN" altLang="en-US" sz="2600" b="1" dirty="0">
              <a:solidFill>
                <a:srgbClr val="0000FF"/>
              </a:solidFill>
              <a:latin typeface="Times New Roman" panose="02020603050405020304" pitchFamily="18" charset="0"/>
              <a:ea typeface="Times New Roman" panose="02020603050405020304" pitchFamily="18" charset="0"/>
            </a:endParaRPr>
          </a:p>
        </p:txBody>
      </p:sp>
      <p:sp>
        <p:nvSpPr>
          <p:cNvPr id="203826" name="Rectangle 2"/>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graphicFrame>
        <p:nvGraphicFramePr>
          <p:cNvPr id="203827" name="对象 2"/>
          <p:cNvGraphicFramePr>
            <a:graphicFrameLocks noChangeAspect="1"/>
          </p:cNvGraphicFramePr>
          <p:nvPr/>
        </p:nvGraphicFramePr>
        <p:xfrm>
          <a:off x="4787900" y="2565400"/>
          <a:ext cx="576263" cy="344488"/>
        </p:xfrm>
        <a:graphic>
          <a:graphicData uri="http://schemas.openxmlformats.org/presentationml/2006/ole">
            <mc:AlternateContent xmlns:mc="http://schemas.openxmlformats.org/markup-compatibility/2006">
              <mc:Choice xmlns:v="urn:schemas-microsoft-com:vml" Requires="v">
                <p:oleObj spid="_x0000_s3241" name="" r:id="rId1" imgW="381000" imgH="228600" progId="Equation.DSMT4">
                  <p:embed/>
                </p:oleObj>
              </mc:Choice>
              <mc:Fallback>
                <p:oleObj name="" r:id="rId1" imgW="381000" imgH="228600" progId="Equation.DSMT4">
                  <p:embed/>
                  <p:pic>
                    <p:nvPicPr>
                      <p:cNvPr id="0" name="图片 3240"/>
                      <p:cNvPicPr/>
                      <p:nvPr/>
                    </p:nvPicPr>
                    <p:blipFill>
                      <a:blip r:embed="rId2"/>
                      <a:stretch>
                        <a:fillRect/>
                      </a:stretch>
                    </p:blipFill>
                    <p:spPr>
                      <a:xfrm>
                        <a:off x="4787900" y="2565400"/>
                        <a:ext cx="576263" cy="344488"/>
                      </a:xfrm>
                      <a:prstGeom prst="rect">
                        <a:avLst/>
                      </a:prstGeom>
                      <a:noFill/>
                      <a:ln w="38100">
                        <a:noFill/>
                        <a:miter/>
                      </a:ln>
                    </p:spPr>
                  </p:pic>
                </p:oleObj>
              </mc:Fallback>
            </mc:AlternateContent>
          </a:graphicData>
        </a:graphic>
      </p:graphicFrame>
      <p:sp>
        <p:nvSpPr>
          <p:cNvPr id="203828" name="Rectangle 26"/>
          <p:cNvSpPr/>
          <p:nvPr/>
        </p:nvSpPr>
        <p:spPr>
          <a:xfrm>
            <a:off x="2987675" y="1517650"/>
            <a:ext cx="5472113" cy="615950"/>
          </a:xfrm>
          <a:prstGeom prst="rect">
            <a:avLst/>
          </a:prstGeom>
          <a:solidFill>
            <a:srgbClr val="FFFFFF"/>
          </a:solidFill>
          <a:ln w="9525" cap="flat" cmpd="sng">
            <a:solidFill>
              <a:srgbClr val="808080"/>
            </a:solidFill>
            <a:prstDash val="solid"/>
            <a:miter/>
            <a:headEnd type="none" w="med" len="med"/>
            <a:tailEnd type="none" w="med" len="med"/>
          </a:ln>
        </p:spPr>
        <p:txBody>
          <a:bodyPr wrap="none" anchor="ctr" anchorCtr="0"/>
          <a:p>
            <a:r>
              <a:rPr lang="zh-CN" altLang="en-US" sz="2000" b="1" dirty="0">
                <a:solidFill>
                  <a:srgbClr val="FF0000"/>
                </a:solidFill>
                <a:latin typeface="Times New Roman" panose="02020603050405020304" pitchFamily="18" charset="0"/>
                <a:ea typeface="宋体" panose="02010600030101010101" pitchFamily="2" charset="-122"/>
              </a:rPr>
              <a:t>效果最好，通常作为蚁群优化算法的基本模型。</a:t>
            </a:r>
            <a:endParaRPr lang="zh-CN" altLang="en-US" sz="2000" b="1" dirty="0">
              <a:solidFill>
                <a:srgbClr val="FF0000"/>
              </a:solidFill>
              <a:latin typeface="Times New Roman" panose="02020603050405020304" pitchFamily="18" charset="0"/>
              <a:ea typeface="Times New Roman" panose="02020603050405020304" pitchFamily="18" charset="0"/>
            </a:endParaRPr>
          </a:p>
        </p:txBody>
      </p:sp>
      <p:sp>
        <p:nvSpPr>
          <p:cNvPr id="44" name="AutoShape 15"/>
          <p:cNvSpPr/>
          <p:nvPr/>
        </p:nvSpPr>
        <p:spPr>
          <a:xfrm rot="213038">
            <a:off x="2159000" y="1831975"/>
            <a:ext cx="403225" cy="1152525"/>
          </a:xfrm>
          <a:prstGeom prst="curvedRightArrow">
            <a:avLst>
              <a:gd name="adj1" fmla="val 68624"/>
              <a:gd name="adj2" fmla="val 137171"/>
              <a:gd name="adj3" fmla="val 33305"/>
            </a:avLst>
          </a:prstGeom>
          <a:gradFill rotWithShape="0">
            <a:gsLst>
              <a:gs pos="0">
                <a:srgbClr val="A50021"/>
              </a:gs>
              <a:gs pos="100000">
                <a:srgbClr val="FFFFFF"/>
              </a:gs>
            </a:gsLst>
            <a:path path="rect">
              <a:fillToRect l="50000" t="50000" r="50000" b="50000"/>
            </a:path>
            <a:tileRect/>
          </a:gradFill>
          <a:ln w="9525" cap="flat" cmpd="sng">
            <a:solidFill>
              <a:srgbClr val="A50021"/>
            </a:solidFill>
            <a:prstDash val="solid"/>
            <a:miter/>
            <a:headEnd type="none" w="med" len="med"/>
            <a:tailEnd type="none" w="med" len="med"/>
          </a:ln>
        </p:spPr>
        <p:txBody>
          <a:bodyPr wrap="none" anchor="ctr" anchorCtr="0"/>
          <a:p>
            <a:endParaRPr lang="zh-CN" altLang="en-US" dirty="0">
              <a:latin typeface="宋体" panose="02010600030101010101" pitchFamily="2" charset="-122"/>
              <a:ea typeface="宋体" panose="02010600030101010101" pitchFamily="2" charset="-122"/>
            </a:endParaRPr>
          </a:p>
        </p:txBody>
      </p:sp>
      <p:sp>
        <p:nvSpPr>
          <p:cNvPr id="203830" name="Rectangle 5"/>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graphicFrame>
        <p:nvGraphicFramePr>
          <p:cNvPr id="203831" name="对象 5"/>
          <p:cNvGraphicFramePr>
            <a:graphicFrameLocks noChangeAspect="1"/>
          </p:cNvGraphicFramePr>
          <p:nvPr/>
        </p:nvGraphicFramePr>
        <p:xfrm>
          <a:off x="4802188" y="3716338"/>
          <a:ext cx="633412" cy="360362"/>
        </p:xfrm>
        <a:graphic>
          <a:graphicData uri="http://schemas.openxmlformats.org/presentationml/2006/ole">
            <mc:AlternateContent xmlns:mc="http://schemas.openxmlformats.org/markup-compatibility/2006">
              <mc:Choice xmlns:v="urn:schemas-microsoft-com:vml" Requires="v">
                <p:oleObj spid="_x0000_s3240" name="" r:id="rId3" imgW="419100" imgH="241300" progId="Equation.DSMT4">
                  <p:embed/>
                </p:oleObj>
              </mc:Choice>
              <mc:Fallback>
                <p:oleObj name="" r:id="rId3" imgW="419100" imgH="241300" progId="Equation.DSMT4">
                  <p:embed/>
                  <p:pic>
                    <p:nvPicPr>
                      <p:cNvPr id="0" name="图片 3239"/>
                      <p:cNvPicPr/>
                      <p:nvPr/>
                    </p:nvPicPr>
                    <p:blipFill>
                      <a:blip r:embed="rId4"/>
                      <a:stretch>
                        <a:fillRect/>
                      </a:stretch>
                    </p:blipFill>
                    <p:spPr>
                      <a:xfrm>
                        <a:off x="4802188" y="3716338"/>
                        <a:ext cx="633412" cy="360362"/>
                      </a:xfrm>
                      <a:prstGeom prst="rect">
                        <a:avLst/>
                      </a:prstGeom>
                      <a:noFill/>
                      <a:ln w="38100">
                        <a:noFill/>
                        <a:miter/>
                      </a:ln>
                    </p:spPr>
                  </p:pic>
                </p:oleObj>
              </mc:Fallback>
            </mc:AlternateContent>
          </a:graphicData>
        </a:graphic>
      </p:graphicFrame>
      <p:sp>
        <p:nvSpPr>
          <p:cNvPr id="203832" name="Rectangle 7"/>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graphicFrame>
        <p:nvGraphicFramePr>
          <p:cNvPr id="203833" name="对象 7"/>
          <p:cNvGraphicFramePr>
            <a:graphicFrameLocks noChangeAspect="1"/>
          </p:cNvGraphicFramePr>
          <p:nvPr/>
        </p:nvGraphicFramePr>
        <p:xfrm>
          <a:off x="4783138" y="4751388"/>
          <a:ext cx="255587" cy="333375"/>
        </p:xfrm>
        <a:graphic>
          <a:graphicData uri="http://schemas.openxmlformats.org/presentationml/2006/ole">
            <mc:AlternateContent xmlns:mc="http://schemas.openxmlformats.org/markup-compatibility/2006">
              <mc:Choice xmlns:v="urn:schemas-microsoft-com:vml" Requires="v">
                <p:oleObj spid="_x0000_s3239" name="" r:id="rId5" imgW="152400" imgH="203200" progId="Equation.DSMT4">
                  <p:embed/>
                </p:oleObj>
              </mc:Choice>
              <mc:Fallback>
                <p:oleObj name="" r:id="rId5" imgW="152400" imgH="203200" progId="Equation.DSMT4">
                  <p:embed/>
                  <p:pic>
                    <p:nvPicPr>
                      <p:cNvPr id="0" name="图片 3238"/>
                      <p:cNvPicPr/>
                      <p:nvPr/>
                    </p:nvPicPr>
                    <p:blipFill>
                      <a:blip r:embed="rId6"/>
                      <a:stretch>
                        <a:fillRect/>
                      </a:stretch>
                    </p:blipFill>
                    <p:spPr>
                      <a:xfrm>
                        <a:off x="4783138" y="4751388"/>
                        <a:ext cx="255587" cy="333375"/>
                      </a:xfrm>
                      <a:prstGeom prst="rect">
                        <a:avLst/>
                      </a:prstGeom>
                      <a:noFill/>
                      <a:ln w="38100">
                        <a:noFill/>
                        <a:miter/>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ppt_x</p:attrName>
                                        </p:attrNameLst>
                                      </p:cBhvr>
                                      <p:tavLst>
                                        <p:tav tm="0">
                                          <p:val>
                                            <p:strVal val="#ppt_x"/>
                                          </p:val>
                                        </p:tav>
                                        <p:tav tm="100000">
                                          <p:val>
                                            <p:strVal val="#ppt_x"/>
                                          </p:val>
                                        </p:tav>
                                      </p:tavLst>
                                    </p:anim>
                                    <p:anim calcmode="lin" valueType="num">
                                      <p:cBhvr>
                                        <p:cTn id="8" dur="500" fill="hold"/>
                                        <p:tgtEl>
                                          <p:spTgt spid="44"/>
                                        </p:tgtEl>
                                        <p:attrNameLst>
                                          <p:attrName>ppt_y</p:attrName>
                                        </p:attrNameLst>
                                      </p:cBhvr>
                                      <p:tavLst>
                                        <p:tav tm="0">
                                          <p:val>
                                            <p:strVal val="#ppt_y-#ppt_h/2"/>
                                          </p:val>
                                        </p:tav>
                                        <p:tav tm="100000">
                                          <p:val>
                                            <p:strVal val="#ppt_y"/>
                                          </p:val>
                                        </p:tav>
                                      </p:tavLst>
                                    </p:anim>
                                    <p:anim calcmode="lin" valueType="num">
                                      <p:cBhvr>
                                        <p:cTn id="9" dur="500" fill="hold"/>
                                        <p:tgtEl>
                                          <p:spTgt spid="44"/>
                                        </p:tgtEl>
                                        <p:attrNameLst>
                                          <p:attrName>ppt_w</p:attrName>
                                        </p:attrNameLst>
                                      </p:cBhvr>
                                      <p:tavLst>
                                        <p:tav tm="0">
                                          <p:val>
                                            <p:strVal val="#ppt_w"/>
                                          </p:val>
                                        </p:tav>
                                        <p:tav tm="100000">
                                          <p:val>
                                            <p:strVal val="#ppt_w"/>
                                          </p:val>
                                        </p:tav>
                                      </p:tavLst>
                                    </p:anim>
                                    <p:anim calcmode="lin" valueType="num">
                                      <p:cBhvr>
                                        <p:cTn id="10" dur="500" fill="hold"/>
                                        <p:tgtEl>
                                          <p:spTgt spid="44"/>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01"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204802" name="Rectangle 2"/>
          <p:cNvSpPr>
            <a:spLocks noGrp="1"/>
          </p:cNvSpPr>
          <p:nvPr>
            <p:ph type="title"/>
          </p:nvPr>
        </p:nvSpPr>
        <p:spPr>
          <a:xfrm>
            <a:off x="0" y="0"/>
            <a:ext cx="9144000" cy="692150"/>
          </a:xfrm>
        </p:spPr>
        <p:txBody>
          <a:bodyPr vert="horz" wrap="square" lIns="91440" tIns="45720" rIns="91440" bIns="45720" anchor="b" anchorCtr="0"/>
          <a:p>
            <a:pPr eaLnBrk="1" hangingPunct="1">
              <a:buNone/>
            </a:pPr>
            <a:r>
              <a:rPr lang="en-US" altLang="zh-CN" sz="3600" b="0" dirty="0">
                <a:latin typeface="Times New Roman" panose="02020603050405020304" pitchFamily="18" charset="0"/>
                <a:ea typeface="黑体" panose="02010609060101010101" pitchFamily="49" charset="-122"/>
              </a:rPr>
              <a:t>6.7.1  </a:t>
            </a:r>
            <a:r>
              <a:rPr lang="zh-CN" altLang="en-US" sz="3600" b="0" dirty="0">
                <a:latin typeface="Times New Roman" panose="02020603050405020304" pitchFamily="18" charset="0"/>
                <a:ea typeface="黑体" panose="02010609060101010101" pitchFamily="49" charset="-122"/>
              </a:rPr>
              <a:t>基本蚁群算法模型</a:t>
            </a:r>
            <a:endParaRPr lang="zh-CN" altLang="en-US" sz="3200" b="0" dirty="0">
              <a:latin typeface="Times New Roman" panose="02020603050405020304" pitchFamily="18" charset="0"/>
              <a:ea typeface="黑体" panose="02010609060101010101" pitchFamily="49" charset="-122"/>
            </a:endParaRPr>
          </a:p>
        </p:txBody>
      </p:sp>
      <p:sp>
        <p:nvSpPr>
          <p:cNvPr id="204803" name="Text Box 7"/>
          <p:cNvSpPr txBox="1"/>
          <p:nvPr/>
        </p:nvSpPr>
        <p:spPr>
          <a:xfrm>
            <a:off x="250825" y="836613"/>
            <a:ext cx="4114800" cy="541337"/>
          </a:xfrm>
          <a:prstGeom prst="rect">
            <a:avLst/>
          </a:prstGeom>
          <a:noFill/>
          <a:ln w="9525">
            <a:noFill/>
          </a:ln>
        </p:spPr>
        <p:txBody>
          <a:bodyPr anchor="b" anchorCtr="0">
            <a:spAutoFit/>
          </a:bodyPr>
          <a:p>
            <a:pPr algn="just">
              <a:lnSpc>
                <a:spcPct val="120000"/>
              </a:lnSpc>
              <a:spcBef>
                <a:spcPct val="80000"/>
              </a:spcBef>
              <a:buClr>
                <a:schemeClr val="tx1"/>
              </a:buClr>
            </a:pPr>
            <a:r>
              <a:rPr lang="zh-CN" altLang="en-US" sz="2800" b="1" dirty="0">
                <a:solidFill>
                  <a:srgbClr val="0000FF"/>
                </a:solidFill>
                <a:latin typeface="Times New Roman" panose="02020603050405020304" pitchFamily="18" charset="0"/>
                <a:ea typeface="宋体" panose="02010600030101010101" pitchFamily="2" charset="-122"/>
              </a:rPr>
              <a:t>全局信息更新方法</a:t>
            </a:r>
            <a:endParaRPr lang="zh-CN" altLang="en-US" dirty="0">
              <a:solidFill>
                <a:srgbClr val="0000FF"/>
              </a:solidFill>
              <a:latin typeface="宋体" panose="02010600030101010101" pitchFamily="2" charset="-122"/>
              <a:ea typeface="宋体" panose="02010600030101010101" pitchFamily="2" charset="-122"/>
            </a:endParaRPr>
          </a:p>
        </p:txBody>
      </p:sp>
      <p:sp>
        <p:nvSpPr>
          <p:cNvPr id="139274" name="Text Box 10"/>
          <p:cNvSpPr txBox="1">
            <a:spLocks noChangeArrowheads="1"/>
          </p:cNvSpPr>
          <p:nvPr/>
        </p:nvSpPr>
        <p:spPr bwMode="auto">
          <a:xfrm>
            <a:off x="285750" y="1349375"/>
            <a:ext cx="8534400" cy="5032375"/>
          </a:xfrm>
          <a:prstGeom prst="rect">
            <a:avLst/>
          </a:prstGeom>
          <a:solidFill>
            <a:srgbClr val="FFFFFF"/>
          </a:solidFill>
          <a:ln w="9525">
            <a:solidFill>
              <a:srgbClr val="808080"/>
            </a:solidFill>
            <a:miter lim="800000"/>
          </a:ln>
        </p:spPr>
        <p:txBody>
          <a:bodyPr anchor="b">
            <a:spAutoFit/>
          </a:bodyPr>
          <a:lstStyle>
            <a:lvl1pPr algn="just" eaLnBrk="0" hangingPunct="0">
              <a:lnSpc>
                <a:spcPct val="120000"/>
              </a:lnSpc>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50000"/>
              </a:spcBef>
              <a:spcAft>
                <a:spcPct val="0"/>
              </a:spcAft>
              <a:buClrTx/>
              <a:buSzTx/>
              <a:buFontTx/>
              <a:buNone/>
              <a:defRPr/>
            </a:pPr>
            <a:r>
              <a:rPr kumimoji="0" lang="zh-CN" altLang="en-US" sz="2400" b="1" i="0" u="none" strike="noStrike" kern="1200" cap="none" spc="0" normalizeH="0" baseline="0" noProof="0" dirty="0" smtClean="0">
                <a:ln>
                  <a:noFill/>
                </a:ln>
                <a:solidFill>
                  <a:srgbClr val="0000FF"/>
                </a:solidFill>
                <a:effectLst/>
                <a:uLnTx/>
                <a:uFillTx/>
                <a:latin typeface="宋体" panose="02010600030101010101" pitchFamily="2" charset="-122"/>
                <a:ea typeface="宋体" panose="02010600030101010101" pitchFamily="2" charset="-122"/>
                <a:cs typeface="+mn-cs"/>
              </a:rPr>
              <a:t>优点：</a:t>
            </a:r>
            <a:endParaRPr kumimoji="0" lang="en-US" altLang="zh-CN" sz="2400" b="1" i="0" u="none" strike="noStrike" kern="1200" cap="none" spc="0" normalizeH="0" baseline="0" noProof="0" dirty="0" smtClean="0">
              <a:ln>
                <a:noFill/>
              </a:ln>
              <a:solidFill>
                <a:srgbClr val="0000FF"/>
              </a:solidFill>
              <a:effectLst/>
              <a:uLnTx/>
              <a:uFillTx/>
              <a:latin typeface="宋体" panose="02010600030101010101" pitchFamily="2" charset="-122"/>
              <a:ea typeface="宋体" panose="02010600030101010101" pitchFamily="2" charset="-122"/>
              <a:cs typeface="+mn-cs"/>
            </a:endParaRPr>
          </a:p>
          <a:p>
            <a:pPr marL="342900" marR="0" lvl="0" indent="-342900" algn="just" defTabSz="914400" rtl="0" eaLnBrk="1" fontAlgn="base" latinLnBrk="0" hangingPunct="1">
              <a:lnSpc>
                <a:spcPct val="100000"/>
              </a:lnSpc>
              <a:spcBef>
                <a:spcPct val="50000"/>
              </a:spcBef>
              <a:spcAft>
                <a:spcPct val="0"/>
              </a:spcAft>
              <a:buClrTx/>
              <a:buSzTx/>
              <a:buFont typeface="Wingdings" panose="05000000000000000000" pitchFamily="2" charset="2"/>
              <a:buChar char="l"/>
              <a:defRPr/>
            </a:pPr>
            <a:r>
              <a:rPr kumimoji="0" lang="en-US"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zh-CN"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保证了残留信息素不至于无限累积</a:t>
            </a: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endParaRPr kumimoji="0" lang="en-US"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342900" marR="0" lvl="0" indent="-342900" algn="just" defTabSz="914400" rtl="0" eaLnBrk="1" fontAlgn="base" latinLnBrk="0" hangingPunct="1">
              <a:lnSpc>
                <a:spcPct val="100000"/>
              </a:lnSpc>
              <a:spcBef>
                <a:spcPct val="50000"/>
              </a:spcBef>
              <a:spcAft>
                <a:spcPct val="0"/>
              </a:spcAft>
              <a:buClrTx/>
              <a:buSzTx/>
              <a:buFont typeface="Wingdings" panose="05000000000000000000" pitchFamily="2" charset="2"/>
              <a:buChar char="l"/>
              <a:defRPr/>
            </a:pPr>
            <a:r>
              <a:rPr kumimoji="0" lang="en-US"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zh-CN"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如果路径没有被选中，那么上面的残留信息素会随时间的</a:t>
            </a:r>
            <a:endParaRPr kumimoji="0" lang="en-US"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just"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zh-CN"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推移而逐渐减弱，这使算法能</a:t>
            </a:r>
            <a:r>
              <a:rPr kumimoji="0" lang="en-US"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zh-CN"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忘记</a:t>
            </a:r>
            <a:r>
              <a:rPr kumimoji="0" lang="en-US"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zh-CN"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不好的路径</a:t>
            </a: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endParaRPr kumimoji="0" lang="en-US"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342900" marR="0" lvl="0" indent="-342900" algn="just" defTabSz="914400" rtl="0" eaLnBrk="1" fontAlgn="base" latinLnBrk="0" hangingPunct="1">
              <a:lnSpc>
                <a:spcPct val="100000"/>
              </a:lnSpc>
              <a:spcBef>
                <a:spcPct val="50000"/>
              </a:spcBef>
              <a:spcAft>
                <a:spcPct val="0"/>
              </a:spcAft>
              <a:buClrTx/>
              <a:buSzTx/>
              <a:buFont typeface="Wingdings" panose="05000000000000000000" pitchFamily="2" charset="2"/>
              <a:buChar char="l"/>
              <a:defRPr/>
            </a:pPr>
            <a:r>
              <a:rPr kumimoji="0" lang="en-US"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zh-CN"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即使路径经常被访问也不至于因为</a:t>
            </a:r>
            <a:r>
              <a:rPr kumimoji="0" lang="en-US"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zh-CN"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的累积，而产生</a:t>
            </a:r>
            <a:endParaRPr kumimoji="0" lang="en-US"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just"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zh-CN"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使期望值的作用无法体现</a:t>
            </a: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endParaRPr kumimoji="0" lang="en-US"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342900" marR="0" lvl="0" indent="-342900" algn="just" defTabSz="914400" rtl="0" eaLnBrk="1" fontAlgn="base" latinLnBrk="0" hangingPunct="1">
              <a:lnSpc>
                <a:spcPct val="100000"/>
              </a:lnSpc>
              <a:spcBef>
                <a:spcPct val="50000"/>
              </a:spcBef>
              <a:spcAft>
                <a:spcPct val="0"/>
              </a:spcAft>
              <a:buClrTx/>
              <a:buSzTx/>
              <a:buFont typeface="Wingdings" panose="05000000000000000000" pitchFamily="2" charset="2"/>
              <a:buChar char="l"/>
              <a:defRPr/>
            </a:pPr>
            <a:r>
              <a:rPr kumimoji="0" lang="en-US"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zh-CN"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充分体现了算法中全局范围内较短路径</a:t>
            </a:r>
            <a:r>
              <a:rPr kumimoji="0" lang="en-US"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zh-CN"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较好解</a:t>
            </a:r>
            <a:r>
              <a:rPr kumimoji="0" lang="en-US"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zh-CN"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的生存能力</a:t>
            </a: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endParaRPr kumimoji="0" lang="en-US"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342900" marR="0" lvl="0" indent="-342900" algn="just" defTabSz="914400" rtl="0" eaLnBrk="1" fontAlgn="base" latinLnBrk="0" hangingPunct="1">
              <a:lnSpc>
                <a:spcPct val="100000"/>
              </a:lnSpc>
              <a:spcBef>
                <a:spcPct val="50000"/>
              </a:spcBef>
              <a:spcAft>
                <a:spcPct val="0"/>
              </a:spcAft>
              <a:buClrTx/>
              <a:buSzTx/>
              <a:buFont typeface="Wingdings" panose="05000000000000000000" pitchFamily="2" charset="2"/>
              <a:buChar char="l"/>
              <a:defRPr/>
            </a:pPr>
            <a:r>
              <a:rPr kumimoji="0" lang="en-US"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zh-CN"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加强了信息正反馈性能</a:t>
            </a: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endParaRPr kumimoji="0" lang="en-US"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342900" marR="0" lvl="0" indent="-342900" algn="just" defTabSz="914400" rtl="0" eaLnBrk="1" fontAlgn="base" latinLnBrk="0" hangingPunct="1">
              <a:lnSpc>
                <a:spcPct val="100000"/>
              </a:lnSpc>
              <a:spcBef>
                <a:spcPct val="50000"/>
              </a:spcBef>
              <a:spcAft>
                <a:spcPct val="0"/>
              </a:spcAft>
              <a:buClrTx/>
              <a:buSzTx/>
              <a:buFont typeface="Wingdings" panose="05000000000000000000" pitchFamily="2" charset="2"/>
              <a:buChar char="l"/>
              <a:defRPr/>
            </a:pPr>
            <a:r>
              <a:rPr kumimoji="0" lang="en-US"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zh-CN"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提高了系统搜索收敛的速度</a:t>
            </a: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endParaRPr kumimoji="0" lang="zh-CN" altLang="en-US"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4805" name="Rectangle 2"/>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graphicFrame>
        <p:nvGraphicFramePr>
          <p:cNvPr id="67591" name="对象 2"/>
          <p:cNvGraphicFramePr>
            <a:graphicFrameLocks noChangeAspect="1"/>
          </p:cNvGraphicFramePr>
          <p:nvPr/>
        </p:nvGraphicFramePr>
        <p:xfrm>
          <a:off x="5448300" y="3775075"/>
          <a:ext cx="779463" cy="404813"/>
        </p:xfrm>
        <a:graphic>
          <a:graphicData uri="http://schemas.openxmlformats.org/presentationml/2006/ole">
            <mc:AlternateContent xmlns:mc="http://schemas.openxmlformats.org/markup-compatibility/2006">
              <mc:Choice xmlns:v="urn:schemas-microsoft-com:vml" Requires="v">
                <p:oleObj spid="_x0000_s3242" name="" r:id="rId1" imgW="494665" imgH="254000" progId="Equation.DSMT4">
                  <p:embed/>
                </p:oleObj>
              </mc:Choice>
              <mc:Fallback>
                <p:oleObj name="" r:id="rId1" imgW="494665" imgH="254000" progId="Equation.DSMT4">
                  <p:embed/>
                  <p:pic>
                    <p:nvPicPr>
                      <p:cNvPr id="0" name="图片 3241"/>
                      <p:cNvPicPr/>
                      <p:nvPr/>
                    </p:nvPicPr>
                    <p:blipFill>
                      <a:blip r:embed="rId2"/>
                      <a:stretch>
                        <a:fillRect/>
                      </a:stretch>
                    </p:blipFill>
                    <p:spPr>
                      <a:xfrm>
                        <a:off x="5448300" y="3775075"/>
                        <a:ext cx="779463" cy="404813"/>
                      </a:xfrm>
                      <a:prstGeom prst="rect">
                        <a:avLst/>
                      </a:prstGeom>
                      <a:noFill/>
                      <a:ln w="38100">
                        <a:noFill/>
                        <a:miter/>
                      </a:ln>
                    </p:spPr>
                  </p:pic>
                </p:oleObj>
              </mc:Fallback>
            </mc:AlternateContent>
          </a:graphicData>
        </a:graphic>
      </p:graphicFrame>
      <p:sp>
        <p:nvSpPr>
          <p:cNvPr id="204807" name="Rectangle 4"/>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graphicFrame>
        <p:nvGraphicFramePr>
          <p:cNvPr id="67593" name="对象 4"/>
          <p:cNvGraphicFramePr>
            <a:graphicFrameLocks noChangeAspect="1"/>
          </p:cNvGraphicFramePr>
          <p:nvPr/>
        </p:nvGraphicFramePr>
        <p:xfrm>
          <a:off x="827088" y="4324350"/>
          <a:ext cx="1657350" cy="395288"/>
        </p:xfrm>
        <a:graphic>
          <a:graphicData uri="http://schemas.openxmlformats.org/presentationml/2006/ole">
            <mc:AlternateContent xmlns:mc="http://schemas.openxmlformats.org/markup-compatibility/2006">
              <mc:Choice xmlns:v="urn:schemas-microsoft-com:vml" Requires="v">
                <p:oleObj spid="_x0000_s3243" name="" r:id="rId3" imgW="1078865" imgH="254000" progId="Equation.DSMT4">
                  <p:embed/>
                </p:oleObj>
              </mc:Choice>
              <mc:Fallback>
                <p:oleObj name="" r:id="rId3" imgW="1078865" imgH="254000" progId="Equation.DSMT4">
                  <p:embed/>
                  <p:pic>
                    <p:nvPicPr>
                      <p:cNvPr id="0" name="图片 3242"/>
                      <p:cNvPicPr/>
                      <p:nvPr/>
                    </p:nvPicPr>
                    <p:blipFill>
                      <a:blip r:embed="rId4"/>
                      <a:stretch>
                        <a:fillRect/>
                      </a:stretch>
                    </p:blipFill>
                    <p:spPr>
                      <a:xfrm>
                        <a:off x="827088" y="4324350"/>
                        <a:ext cx="1657350" cy="395288"/>
                      </a:xfrm>
                      <a:prstGeom prst="rect">
                        <a:avLst/>
                      </a:prstGeom>
                      <a:noFill/>
                      <a:ln w="38100">
                        <a:noFill/>
                        <a:miter/>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9274"/>
                                        </p:tgtEl>
                                        <p:attrNameLst>
                                          <p:attrName>style.visibility</p:attrName>
                                        </p:attrNameLst>
                                      </p:cBhvr>
                                      <p:to>
                                        <p:strVal val="visible"/>
                                      </p:to>
                                    </p:set>
                                    <p:animEffect transition="in" filter="fade">
                                      <p:cBhvr>
                                        <p:cTn id="7" dur="1000"/>
                                        <p:tgtEl>
                                          <p:spTgt spid="139274"/>
                                        </p:tgtEl>
                                      </p:cBhvr>
                                    </p:animEffect>
                                    <p:anim calcmode="lin" valueType="num">
                                      <p:cBhvr>
                                        <p:cTn id="8" dur="1000" fill="hold"/>
                                        <p:tgtEl>
                                          <p:spTgt spid="139274"/>
                                        </p:tgtEl>
                                        <p:attrNameLst>
                                          <p:attrName>ppt_x</p:attrName>
                                        </p:attrNameLst>
                                      </p:cBhvr>
                                      <p:tavLst>
                                        <p:tav tm="0">
                                          <p:val>
                                            <p:strVal val="#ppt_x"/>
                                          </p:val>
                                        </p:tav>
                                        <p:tav tm="100000">
                                          <p:val>
                                            <p:strVal val="#ppt_x"/>
                                          </p:val>
                                        </p:tav>
                                      </p:tavLst>
                                    </p:anim>
                                    <p:anim calcmode="lin" valueType="num">
                                      <p:cBhvr>
                                        <p:cTn id="9" dur="1000" fill="hold"/>
                                        <p:tgtEl>
                                          <p:spTgt spid="13927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7591"/>
                                        </p:tgtEl>
                                        <p:attrNameLst>
                                          <p:attrName>style.visibility</p:attrName>
                                        </p:attrNameLst>
                                      </p:cBhvr>
                                      <p:to>
                                        <p:strVal val="visible"/>
                                      </p:to>
                                    </p:set>
                                    <p:animEffect transition="in" filter="fade">
                                      <p:cBhvr>
                                        <p:cTn id="12" dur="1000"/>
                                        <p:tgtEl>
                                          <p:spTgt spid="67591"/>
                                        </p:tgtEl>
                                      </p:cBhvr>
                                    </p:animEffect>
                                    <p:anim calcmode="lin" valueType="num">
                                      <p:cBhvr>
                                        <p:cTn id="13" dur="1000" fill="hold"/>
                                        <p:tgtEl>
                                          <p:spTgt spid="67591"/>
                                        </p:tgtEl>
                                        <p:attrNameLst>
                                          <p:attrName>ppt_x</p:attrName>
                                        </p:attrNameLst>
                                      </p:cBhvr>
                                      <p:tavLst>
                                        <p:tav tm="0">
                                          <p:val>
                                            <p:strVal val="#ppt_x"/>
                                          </p:val>
                                        </p:tav>
                                        <p:tav tm="100000">
                                          <p:val>
                                            <p:strVal val="#ppt_x"/>
                                          </p:val>
                                        </p:tav>
                                      </p:tavLst>
                                    </p:anim>
                                    <p:anim calcmode="lin" valueType="num">
                                      <p:cBhvr>
                                        <p:cTn id="14" dur="1000" fill="hold"/>
                                        <p:tgtEl>
                                          <p:spTgt spid="6759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7593"/>
                                        </p:tgtEl>
                                        <p:attrNameLst>
                                          <p:attrName>style.visibility</p:attrName>
                                        </p:attrNameLst>
                                      </p:cBhvr>
                                      <p:to>
                                        <p:strVal val="visible"/>
                                      </p:to>
                                    </p:set>
                                    <p:animEffect transition="in" filter="fade">
                                      <p:cBhvr>
                                        <p:cTn id="17" dur="1000"/>
                                        <p:tgtEl>
                                          <p:spTgt spid="67593"/>
                                        </p:tgtEl>
                                      </p:cBhvr>
                                    </p:animEffect>
                                    <p:anim calcmode="lin" valueType="num">
                                      <p:cBhvr>
                                        <p:cTn id="18" dur="1000" fill="hold"/>
                                        <p:tgtEl>
                                          <p:spTgt spid="67593"/>
                                        </p:tgtEl>
                                        <p:attrNameLst>
                                          <p:attrName>ppt_x</p:attrName>
                                        </p:attrNameLst>
                                      </p:cBhvr>
                                      <p:tavLst>
                                        <p:tav tm="0">
                                          <p:val>
                                            <p:strVal val="#ppt_x"/>
                                          </p:val>
                                        </p:tav>
                                        <p:tav tm="100000">
                                          <p:val>
                                            <p:strVal val="#ppt_x"/>
                                          </p:val>
                                        </p:tav>
                                      </p:tavLst>
                                    </p:anim>
                                    <p:anim calcmode="lin" valueType="num">
                                      <p:cBhvr>
                                        <p:cTn id="19" dur="1000" fill="hold"/>
                                        <p:tgtEl>
                                          <p:spTgt spid="675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74"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6985" y="1485265"/>
            <a:ext cx="9069070" cy="5001895"/>
          </a:xfrm>
          <a:prstGeom prst="rect">
            <a:avLst/>
          </a:prstGeom>
        </p:spPr>
      </p:pic>
      <p:pic>
        <p:nvPicPr>
          <p:cNvPr id="5" name="图片 4"/>
          <p:cNvPicPr>
            <a:picLocks noChangeAspect="1"/>
          </p:cNvPicPr>
          <p:nvPr/>
        </p:nvPicPr>
        <p:blipFill>
          <a:blip r:embed="rId2"/>
          <a:stretch>
            <a:fillRect/>
          </a:stretch>
        </p:blipFill>
        <p:spPr>
          <a:xfrm>
            <a:off x="71755" y="836930"/>
            <a:ext cx="9012555" cy="644525"/>
          </a:xfrm>
          <a:prstGeom prst="rect">
            <a:avLst/>
          </a:prstGeom>
        </p:spPr>
      </p:pic>
    </p:spTree>
  </p:cSld>
  <p:clrMapOvr>
    <a:masterClrMapping/>
  </p:clrMapOvr>
  <p:transition>
    <p:random/>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6849"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206850" name="Rectangle 2"/>
          <p:cNvSpPr/>
          <p:nvPr/>
        </p:nvSpPr>
        <p:spPr>
          <a:xfrm>
            <a:off x="304800" y="923925"/>
            <a:ext cx="8534400" cy="461963"/>
          </a:xfrm>
          <a:prstGeom prst="rect">
            <a:avLst/>
          </a:prstGeom>
          <a:noFill/>
          <a:ln w="9525">
            <a:noFill/>
          </a:ln>
        </p:spPr>
        <p:txBody>
          <a:bodyPr anchor="t" anchorCtr="0">
            <a:spAutoFit/>
          </a:bodyPr>
          <a:p>
            <a:pPr>
              <a:buFont typeface="Wingdings" panose="05000000000000000000" pitchFamily="2" charset="2"/>
            </a:pPr>
            <a:r>
              <a:rPr lang="zh-CN" altLang="en-US" b="1" dirty="0">
                <a:solidFill>
                  <a:srgbClr val="0000FF"/>
                </a:solidFill>
                <a:latin typeface="Times New Roman" panose="02020603050405020304" pitchFamily="18" charset="0"/>
                <a:ea typeface="宋体" panose="02010600030101010101" pitchFamily="2" charset="-122"/>
              </a:rPr>
              <a:t>信息素启发因子</a:t>
            </a:r>
            <a:r>
              <a:rPr lang="zh-CN" altLang="en-US" b="1" i="1" dirty="0">
                <a:solidFill>
                  <a:srgbClr val="0000FF"/>
                </a:solidFill>
                <a:latin typeface="Times New Roman" panose="02020603050405020304" pitchFamily="18" charset="0"/>
                <a:ea typeface="宋体" panose="02010600030101010101" pitchFamily="2" charset="-122"/>
                <a:sym typeface="Symbol" panose="05050102010706020507" pitchFamily="18" charset="2"/>
              </a:rPr>
              <a:t></a:t>
            </a:r>
            <a:endParaRPr lang="zh-CN" altLang="en-US" b="1" i="1" dirty="0">
              <a:solidFill>
                <a:srgbClr val="0000FF"/>
              </a:solidFill>
              <a:latin typeface="Times New Roman" panose="02020603050405020304" pitchFamily="18" charset="0"/>
              <a:ea typeface="Times New Roman" panose="02020603050405020304" pitchFamily="18" charset="0"/>
            </a:endParaRPr>
          </a:p>
        </p:txBody>
      </p:sp>
      <p:sp>
        <p:nvSpPr>
          <p:cNvPr id="206851" name="Rectangle 3"/>
          <p:cNvSpPr>
            <a:spLocks noGrp="1"/>
          </p:cNvSpPr>
          <p:nvPr>
            <p:ph type="title"/>
          </p:nvPr>
        </p:nvSpPr>
        <p:spPr/>
        <p:txBody>
          <a:bodyPr vert="horz" wrap="square" lIns="91440" tIns="45720" rIns="91440" bIns="45720" anchor="b" anchorCtr="0"/>
          <a:p>
            <a:pPr eaLnBrk="1" hangingPunct="1">
              <a:buNone/>
            </a:pPr>
            <a:r>
              <a:rPr lang="en-US" altLang="zh-CN" sz="4000" b="0" dirty="0">
                <a:latin typeface="Times New Roman" panose="02020603050405020304" pitchFamily="18" charset="0"/>
                <a:ea typeface="黑体" panose="02010609060101010101" pitchFamily="49" charset="-122"/>
              </a:rPr>
              <a:t> 6</a:t>
            </a:r>
            <a:r>
              <a:rPr lang="en-US" altLang="zh-CN" sz="3600" b="0" dirty="0">
                <a:latin typeface="Times New Roman" panose="02020603050405020304" pitchFamily="18" charset="0"/>
                <a:ea typeface="黑体" panose="02010609060101010101" pitchFamily="49" charset="-122"/>
              </a:rPr>
              <a:t>.7.2  </a:t>
            </a:r>
            <a:r>
              <a:rPr lang="zh-CN" altLang="en-US" sz="3600" b="0" dirty="0">
                <a:latin typeface="Times New Roman" panose="02020603050405020304" pitchFamily="18" charset="0"/>
                <a:ea typeface="黑体" panose="02010609060101010101" pitchFamily="49" charset="-122"/>
              </a:rPr>
              <a:t>蚁群算法的参数选择</a:t>
            </a:r>
            <a:endParaRPr lang="zh-CN" altLang="en-US" sz="3200" b="0" dirty="0">
              <a:latin typeface="Times New Roman" panose="02020603050405020304" pitchFamily="18" charset="0"/>
              <a:ea typeface="黑体" panose="02010609060101010101" pitchFamily="49" charset="-122"/>
            </a:endParaRPr>
          </a:p>
        </p:txBody>
      </p:sp>
      <p:sp>
        <p:nvSpPr>
          <p:cNvPr id="65541" name="Rectangle 6"/>
          <p:cNvSpPr>
            <a:spLocks noChangeArrowheads="1"/>
          </p:cNvSpPr>
          <p:nvPr/>
        </p:nvSpPr>
        <p:spPr bwMode="auto">
          <a:xfrm>
            <a:off x="323850" y="1427163"/>
            <a:ext cx="8496300" cy="1631950"/>
          </a:xfrm>
          <a:prstGeom prst="rect">
            <a:avLst/>
          </a:prstGeom>
          <a:solidFill>
            <a:srgbClr val="FFFFFF"/>
          </a:solidFill>
          <a:ln w="9525">
            <a:solidFill>
              <a:schemeClr val="accent2"/>
            </a:solidFill>
            <a:miter lim="800000"/>
          </a:ln>
        </p:spPr>
        <p:txBody>
          <a:bodyPr>
            <a:spAutoFit/>
          </a:bodyPr>
          <a:lstStyle>
            <a:lvl1pPr algn="just" eaLnBrk="0" hangingPunct="0">
              <a:lnSpc>
                <a:spcPct val="120000"/>
              </a:lnSpc>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 typeface="Wingdings" panose="05000000000000000000" pitchFamily="2" charset="2"/>
              <a:buChar char="Ø"/>
              <a:defRPr/>
            </a:pPr>
            <a:r>
              <a:rPr kumimoji="0" lang="zh-CN" altLang="zh-CN"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反映了蚁群在路径搜索中随机性因素作用的强度</a:t>
            </a:r>
            <a:r>
              <a:rPr kumimoji="0" lang="zh-CN" altLang="en-US"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endParaRPr kumimoji="0" lang="en-US" altLang="zh-CN"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en-US" altLang="zh-CN"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342900" marR="0" lvl="0" indent="-342900" algn="l" defTabSz="914400" rtl="0" eaLnBrk="1" fontAlgn="base" latinLnBrk="0" hangingPunct="1">
              <a:lnSpc>
                <a:spcPct val="100000"/>
              </a:lnSpc>
              <a:spcBef>
                <a:spcPct val="0"/>
              </a:spcBef>
              <a:spcAft>
                <a:spcPct val="0"/>
              </a:spcAft>
              <a:buClrTx/>
              <a:buSzTx/>
              <a:buFont typeface="Wingdings" panose="05000000000000000000" pitchFamily="2" charset="2"/>
              <a:buChar char="Ø"/>
              <a:defRPr/>
            </a:pPr>
            <a:r>
              <a:rPr kumimoji="1" lang="zh-CN" altLang="en-US" sz="2000" b="0" i="1"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a:t>
            </a:r>
            <a:r>
              <a:rPr kumimoji="1" lang="zh-CN" altLang="en-US" sz="2000" b="1" i="1"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 </a:t>
            </a:r>
            <a:r>
              <a:rPr kumimoji="0" lang="zh-CN" altLang="zh-CN"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值越大，蚂蚁选择以前走过的路径的可能性越大，搜索的随机性减弱</a:t>
            </a:r>
            <a:r>
              <a:rPr kumimoji="0" lang="zh-CN" altLang="en-US"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endParaRPr kumimoji="0" lang="en-US" altLang="zh-CN"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en-US" altLang="zh-CN"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342900" marR="0" lvl="0" indent="-342900" algn="l" defTabSz="914400" rtl="0" eaLnBrk="1" fontAlgn="base" latinLnBrk="0" hangingPunct="1">
              <a:lnSpc>
                <a:spcPct val="100000"/>
              </a:lnSpc>
              <a:spcBef>
                <a:spcPct val="0"/>
              </a:spcBef>
              <a:spcAft>
                <a:spcPct val="0"/>
              </a:spcAft>
              <a:buClrTx/>
              <a:buSzTx/>
              <a:buFont typeface="Wingdings" panose="05000000000000000000" pitchFamily="2" charset="2"/>
              <a:buChar char="Ø"/>
              <a:defRPr/>
            </a:pPr>
            <a:r>
              <a:rPr kumimoji="0" lang="zh-CN" altLang="zh-CN"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当</a:t>
            </a:r>
            <a:r>
              <a:rPr kumimoji="1" lang="zh-CN" altLang="en-US" sz="2000" b="0" i="1"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 </a:t>
            </a:r>
            <a:r>
              <a:rPr kumimoji="0" lang="zh-CN" altLang="zh-CN"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过大时会使蚁群的搜索过早陷于局部最优</a:t>
            </a:r>
            <a:r>
              <a:rPr kumimoji="0" lang="zh-CN" altLang="en-US"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endParaRPr kumimoji="1" lang="en-US" altLang="zh-CN" sz="20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6853" name="Rectangle 2"/>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6854" name="Rectangle 4"/>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6855" name="Rectangle 6"/>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6856" name="Rectangle 6"/>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6857" name="Rectangle 8"/>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6858" name="Rectangle 2"/>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6859" name="Rectangle 4"/>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6860" name="Rectangle 6"/>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6861" name="Rectangle 8"/>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6862" name="Rectangle 2"/>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6863" name="Rectangle 4"/>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6864" name="Rectangle 8"/>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6865" name="Rectangle 10"/>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6866" name="Rectangle 2"/>
          <p:cNvSpPr/>
          <p:nvPr/>
        </p:nvSpPr>
        <p:spPr>
          <a:xfrm>
            <a:off x="323850" y="3357563"/>
            <a:ext cx="8534400" cy="460375"/>
          </a:xfrm>
          <a:prstGeom prst="rect">
            <a:avLst/>
          </a:prstGeom>
          <a:noFill/>
          <a:ln w="9525">
            <a:noFill/>
          </a:ln>
        </p:spPr>
        <p:txBody>
          <a:bodyPr anchor="t" anchorCtr="0">
            <a:spAutoFit/>
          </a:bodyPr>
          <a:p>
            <a:pPr>
              <a:buFont typeface="Wingdings" panose="05000000000000000000" pitchFamily="2" charset="2"/>
            </a:pPr>
            <a:r>
              <a:rPr lang="zh-CN" altLang="en-US" b="1" dirty="0">
                <a:solidFill>
                  <a:srgbClr val="0000FF"/>
                </a:solidFill>
                <a:latin typeface="Times New Roman" panose="02020603050405020304" pitchFamily="18" charset="0"/>
                <a:ea typeface="宋体" panose="02010600030101010101" pitchFamily="2" charset="-122"/>
              </a:rPr>
              <a:t>期望值启发式因子</a:t>
            </a:r>
            <a:r>
              <a:rPr lang="zh-CN" altLang="en-US" b="1" i="1" dirty="0">
                <a:solidFill>
                  <a:srgbClr val="0000FF"/>
                </a:solidFill>
                <a:latin typeface="Times New Roman" panose="02020603050405020304" pitchFamily="18" charset="0"/>
                <a:ea typeface="宋体" panose="02010600030101010101" pitchFamily="2" charset="-122"/>
                <a:sym typeface="Symbol" panose="05050102010706020507" pitchFamily="18" charset="2"/>
              </a:rPr>
              <a:t></a:t>
            </a:r>
            <a:endParaRPr lang="zh-CN" altLang="en-US" b="1" i="1" dirty="0">
              <a:solidFill>
                <a:srgbClr val="0000FF"/>
              </a:solidFill>
              <a:latin typeface="Times New Roman" panose="02020603050405020304" pitchFamily="18" charset="0"/>
              <a:ea typeface="Times New Roman" panose="02020603050405020304" pitchFamily="18" charset="0"/>
            </a:endParaRPr>
          </a:p>
        </p:txBody>
      </p:sp>
      <p:sp>
        <p:nvSpPr>
          <p:cNvPr id="65556" name="Rectangle 6"/>
          <p:cNvSpPr>
            <a:spLocks noChangeArrowheads="1"/>
          </p:cNvSpPr>
          <p:nvPr/>
        </p:nvSpPr>
        <p:spPr bwMode="auto">
          <a:xfrm>
            <a:off x="342900" y="3862388"/>
            <a:ext cx="8496300" cy="1938338"/>
          </a:xfrm>
          <a:prstGeom prst="rect">
            <a:avLst/>
          </a:prstGeom>
          <a:solidFill>
            <a:srgbClr val="FFFFFF"/>
          </a:solidFill>
          <a:ln w="9525">
            <a:solidFill>
              <a:schemeClr val="accent2"/>
            </a:solidFill>
            <a:miter lim="800000"/>
          </a:ln>
        </p:spPr>
        <p:txBody>
          <a:bodyPr>
            <a:spAutoFit/>
          </a:bodyPr>
          <a:lstStyle>
            <a:lvl1pPr algn="just" eaLnBrk="0" hangingPunct="0">
              <a:lnSpc>
                <a:spcPct val="120000"/>
              </a:lnSpc>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 typeface="Wingdings" panose="05000000000000000000" pitchFamily="2" charset="2"/>
              <a:buChar char="Ø"/>
              <a:defRPr/>
            </a:pPr>
            <a:r>
              <a:rPr kumimoji="0" lang="zh-CN" altLang="zh-CN"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反映了蚁群在路径搜索中先验性、确定性因素作用的强度</a:t>
            </a:r>
            <a:r>
              <a:rPr kumimoji="0" lang="zh-CN" altLang="en-US"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endParaRPr kumimoji="0" lang="en-US" altLang="zh-CN"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342900" marR="0" lvl="0" indent="-342900" algn="l" defTabSz="914400" rtl="0" eaLnBrk="1" fontAlgn="base" latinLnBrk="0" hangingPunct="1">
              <a:lnSpc>
                <a:spcPct val="100000"/>
              </a:lnSpc>
              <a:spcBef>
                <a:spcPct val="0"/>
              </a:spcBef>
              <a:spcAft>
                <a:spcPct val="0"/>
              </a:spcAft>
              <a:buClrTx/>
              <a:buSzTx/>
              <a:buFont typeface="Wingdings" panose="05000000000000000000" pitchFamily="2" charset="2"/>
              <a:buChar char="Ø"/>
              <a:defRPr/>
            </a:pPr>
            <a:endParaRPr kumimoji="0" lang="en-US" altLang="zh-CN"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342900" marR="0" lvl="0" indent="-342900" algn="l" defTabSz="914400" rtl="0" eaLnBrk="1" fontAlgn="base" latinLnBrk="0" hangingPunct="1">
              <a:lnSpc>
                <a:spcPct val="100000"/>
              </a:lnSpc>
              <a:spcBef>
                <a:spcPct val="0"/>
              </a:spcBef>
              <a:spcAft>
                <a:spcPct val="0"/>
              </a:spcAft>
              <a:buClrTx/>
              <a:buSzTx/>
              <a:buFont typeface="Wingdings" panose="05000000000000000000" pitchFamily="2" charset="2"/>
              <a:buChar char="Ø"/>
              <a:defRPr/>
            </a:pPr>
            <a:r>
              <a:rPr kumimoji="1" lang="zh-CN" altLang="en-US" sz="2000" b="0" i="1"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a:t>
            </a:r>
            <a:r>
              <a:rPr kumimoji="1" lang="zh-CN" altLang="en-US" sz="2000" b="1" i="1"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 </a:t>
            </a:r>
            <a:r>
              <a:rPr kumimoji="0" lang="zh-CN" altLang="zh-CN"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值越大，蚂蚁在某个局部点上选择局部最短路径的可能性越大</a:t>
            </a:r>
            <a:r>
              <a:rPr kumimoji="0" lang="zh-CN" altLang="en-US"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endParaRPr kumimoji="0" lang="en-US" altLang="zh-CN"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342900" marR="0" lvl="0" indent="-342900" algn="l" defTabSz="914400" rtl="0" eaLnBrk="1" fontAlgn="base" latinLnBrk="0" hangingPunct="1">
              <a:lnSpc>
                <a:spcPct val="100000"/>
              </a:lnSpc>
              <a:spcBef>
                <a:spcPct val="0"/>
              </a:spcBef>
              <a:spcAft>
                <a:spcPct val="0"/>
              </a:spcAft>
              <a:buClrTx/>
              <a:buSzTx/>
              <a:buFont typeface="Wingdings" panose="05000000000000000000" pitchFamily="2" charset="2"/>
              <a:buChar char="Ø"/>
              <a:defRPr/>
            </a:pPr>
            <a:endParaRPr kumimoji="0" lang="en-US" altLang="zh-CN"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342900" marR="0" lvl="0" indent="-342900" algn="l" defTabSz="914400" rtl="0" eaLnBrk="1" fontAlgn="base" latinLnBrk="0" hangingPunct="1">
              <a:lnSpc>
                <a:spcPct val="100000"/>
              </a:lnSpc>
              <a:spcBef>
                <a:spcPct val="0"/>
              </a:spcBef>
              <a:spcAft>
                <a:spcPct val="0"/>
              </a:spcAft>
              <a:buClrTx/>
              <a:buSzTx/>
              <a:buFont typeface="Wingdings" panose="05000000000000000000" pitchFamily="2" charset="2"/>
              <a:buChar char="Ø"/>
              <a:defRPr/>
            </a:pPr>
            <a:r>
              <a:rPr kumimoji="0" lang="zh-CN" altLang="zh-CN"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虽然搜索的收敛速度得以加快，但蚁群在最优路径的搜索过程中随机性</a:t>
            </a:r>
            <a:endParaRPr kumimoji="0" lang="en-US" altLang="zh-CN"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defRPr/>
            </a:pPr>
            <a:r>
              <a:rPr kumimoji="0" lang="en-US" altLang="zh-CN"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zh-CN" altLang="zh-CN"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减弱，易于陷入局部最优。</a:t>
            </a:r>
            <a:endParaRPr kumimoji="1" lang="en-US" altLang="zh-CN" sz="20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6868" name="Rectangle 2"/>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6869" name="Rectangle 4"/>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Tree>
  </p:cSld>
  <p:clrMapOvr>
    <a:masterClrMapping/>
  </p:clrMapOvr>
  <p:transition>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Rectangle 4"/>
          <p:cNvSpPr/>
          <p:nvPr/>
        </p:nvSpPr>
        <p:spPr>
          <a:xfrm>
            <a:off x="0" y="0"/>
            <a:ext cx="9144000" cy="765175"/>
          </a:xfrm>
          <a:prstGeom prst="rect">
            <a:avLst/>
          </a:prstGeom>
          <a:solidFill>
            <a:srgbClr val="A50021"/>
          </a:solidFill>
          <a:ln w="9525">
            <a:noFill/>
          </a:ln>
        </p:spPr>
        <p:txBody>
          <a:bodyPr anchor="b" anchorCtr="0"/>
          <a:p>
            <a:pPr indent="176530"/>
            <a:r>
              <a:rPr lang="zh-CN" altLang="en-US" sz="3600" dirty="0">
                <a:latin typeface="Times New Roman" panose="02020603050405020304" pitchFamily="18" charset="0"/>
                <a:ea typeface="黑体" panose="02010609060101010101" pitchFamily="49" charset="-122"/>
              </a:rPr>
              <a:t>第</a:t>
            </a:r>
            <a:r>
              <a:rPr lang="en-US" altLang="zh-CN" sz="3600" dirty="0">
                <a:latin typeface="Times New Roman" panose="02020603050405020304" pitchFamily="18" charset="0"/>
                <a:ea typeface="黑体" panose="02010609060101010101" pitchFamily="49" charset="-122"/>
              </a:rPr>
              <a:t>6</a:t>
            </a:r>
            <a:r>
              <a:rPr lang="zh-CN" altLang="en-US" sz="3600" dirty="0">
                <a:latin typeface="Times New Roman" panose="02020603050405020304" pitchFamily="18" charset="0"/>
                <a:ea typeface="黑体" panose="02010609060101010101" pitchFamily="49" charset="-122"/>
              </a:rPr>
              <a:t>章  智能计算及其应用</a:t>
            </a:r>
            <a:endParaRPr lang="zh-CN" altLang="en-US" sz="3600" dirty="0">
              <a:latin typeface="Times New Roman" panose="02020603050405020304" pitchFamily="18" charset="0"/>
              <a:ea typeface="黑体" panose="02010609060101010101" pitchFamily="49" charset="-122"/>
            </a:endParaRPr>
          </a:p>
        </p:txBody>
      </p:sp>
      <p:pic>
        <p:nvPicPr>
          <p:cNvPr id="31746" name="图片 1"/>
          <p:cNvPicPr>
            <a:picLocks noChangeAspect="1"/>
          </p:cNvPicPr>
          <p:nvPr/>
        </p:nvPicPr>
        <p:blipFill>
          <a:blip r:embed="rId1"/>
          <a:stretch>
            <a:fillRect/>
          </a:stretch>
        </p:blipFill>
        <p:spPr>
          <a:xfrm>
            <a:off x="646113" y="985838"/>
            <a:ext cx="7535862" cy="5100637"/>
          </a:xfrm>
          <a:prstGeom prst="rect">
            <a:avLst/>
          </a:prstGeom>
          <a:noFill/>
          <a:ln w="9525">
            <a:noFill/>
          </a:ln>
        </p:spPr>
      </p:pic>
    </p:spTree>
  </p:cSld>
  <p:clrMapOvr>
    <a:masterClrMapping/>
  </p:clrMapOvr>
  <p:transition>
    <p:random/>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7873"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207874" name="Rectangle 2"/>
          <p:cNvSpPr/>
          <p:nvPr/>
        </p:nvSpPr>
        <p:spPr>
          <a:xfrm>
            <a:off x="304800" y="923925"/>
            <a:ext cx="8534400" cy="460375"/>
          </a:xfrm>
          <a:prstGeom prst="rect">
            <a:avLst/>
          </a:prstGeom>
          <a:noFill/>
          <a:ln w="9525">
            <a:noFill/>
          </a:ln>
        </p:spPr>
        <p:txBody>
          <a:bodyPr anchor="t" anchorCtr="0">
            <a:spAutoFit/>
          </a:bodyPr>
          <a:p>
            <a:pPr>
              <a:buFont typeface="Wingdings" panose="05000000000000000000" pitchFamily="2" charset="2"/>
            </a:pPr>
            <a:r>
              <a:rPr lang="zh-CN" altLang="en-US" b="1" dirty="0">
                <a:solidFill>
                  <a:srgbClr val="0000FF"/>
                </a:solidFill>
                <a:latin typeface="Times New Roman" panose="02020603050405020304" pitchFamily="18" charset="0"/>
                <a:ea typeface="宋体" panose="02010600030101010101" pitchFamily="2" charset="-122"/>
                <a:sym typeface="Symbol" panose="05050102010706020507" pitchFamily="18" charset="2"/>
              </a:rPr>
              <a:t>信息素挥发度</a:t>
            </a:r>
            <a:r>
              <a:rPr lang="en-US" altLang="zh-CN" b="1" i="1" dirty="0">
                <a:solidFill>
                  <a:srgbClr val="0000FF"/>
                </a:solidFill>
                <a:latin typeface="Times New Roman" panose="02020603050405020304" pitchFamily="18" charset="0"/>
                <a:ea typeface="宋体" panose="02010600030101010101" pitchFamily="2" charset="-122"/>
                <a:sym typeface="Symbol" panose="05050102010706020507" pitchFamily="18" charset="2"/>
              </a:rPr>
              <a:t></a:t>
            </a:r>
            <a:endParaRPr lang="zh-CN" altLang="en-US" b="1" i="1" dirty="0">
              <a:solidFill>
                <a:srgbClr val="0000FF"/>
              </a:solidFill>
              <a:latin typeface="Times New Roman" panose="02020603050405020304" pitchFamily="18" charset="0"/>
              <a:ea typeface="Times New Roman" panose="02020603050405020304" pitchFamily="18" charset="0"/>
            </a:endParaRPr>
          </a:p>
        </p:txBody>
      </p:sp>
      <p:sp>
        <p:nvSpPr>
          <p:cNvPr id="207875" name="Rectangle 3"/>
          <p:cNvSpPr>
            <a:spLocks noGrp="1"/>
          </p:cNvSpPr>
          <p:nvPr>
            <p:ph type="title"/>
          </p:nvPr>
        </p:nvSpPr>
        <p:spPr/>
        <p:txBody>
          <a:bodyPr vert="horz" wrap="square" lIns="91440" tIns="45720" rIns="91440" bIns="45720" anchor="b" anchorCtr="0"/>
          <a:p>
            <a:pPr eaLnBrk="1" hangingPunct="1">
              <a:buNone/>
            </a:pPr>
            <a:r>
              <a:rPr lang="en-US" altLang="zh-CN" sz="4000" b="0" dirty="0">
                <a:latin typeface="Times New Roman" panose="02020603050405020304" pitchFamily="18" charset="0"/>
                <a:ea typeface="黑体" panose="02010609060101010101" pitchFamily="49" charset="-122"/>
              </a:rPr>
              <a:t> 6</a:t>
            </a:r>
            <a:r>
              <a:rPr lang="en-US" altLang="zh-CN" sz="3600" b="0" dirty="0">
                <a:latin typeface="Times New Roman" panose="02020603050405020304" pitchFamily="18" charset="0"/>
                <a:ea typeface="黑体" panose="02010609060101010101" pitchFamily="49" charset="-122"/>
              </a:rPr>
              <a:t>.7.2  </a:t>
            </a:r>
            <a:r>
              <a:rPr lang="zh-CN" altLang="en-US" sz="3600" b="0" dirty="0">
                <a:latin typeface="Times New Roman" panose="02020603050405020304" pitchFamily="18" charset="0"/>
                <a:ea typeface="黑体" panose="02010609060101010101" pitchFamily="49" charset="-122"/>
              </a:rPr>
              <a:t>蚁群算法的参数选择</a:t>
            </a:r>
            <a:endParaRPr lang="zh-CN" altLang="en-US" sz="3200" b="0" dirty="0">
              <a:latin typeface="Times New Roman" panose="02020603050405020304" pitchFamily="18" charset="0"/>
              <a:ea typeface="黑体" panose="02010609060101010101" pitchFamily="49" charset="-122"/>
            </a:endParaRPr>
          </a:p>
        </p:txBody>
      </p:sp>
      <p:sp>
        <p:nvSpPr>
          <p:cNvPr id="65541" name="Rectangle 6"/>
          <p:cNvSpPr>
            <a:spLocks noChangeArrowheads="1"/>
          </p:cNvSpPr>
          <p:nvPr/>
        </p:nvSpPr>
        <p:spPr bwMode="auto">
          <a:xfrm>
            <a:off x="323850" y="1427163"/>
            <a:ext cx="8496300" cy="2553335"/>
          </a:xfrm>
          <a:prstGeom prst="rect">
            <a:avLst/>
          </a:prstGeom>
          <a:solidFill>
            <a:srgbClr val="FFFFFF"/>
          </a:solidFill>
          <a:ln w="9525">
            <a:solidFill>
              <a:schemeClr val="accent2"/>
            </a:solidFill>
            <a:miter lim="800000"/>
          </a:ln>
        </p:spPr>
        <p:txBody>
          <a:bodyPr>
            <a:spAutoFit/>
          </a:bodyPr>
          <a:lstStyle>
            <a:lvl1pPr algn="just" eaLnBrk="0" hangingPunct="0">
              <a:lnSpc>
                <a:spcPct val="120000"/>
              </a:lnSpc>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 typeface="Wingdings" panose="05000000000000000000" pitchFamily="2" charset="2"/>
              <a:buChar char="Ø"/>
              <a:defRPr/>
            </a:pPr>
            <a:r>
              <a:rPr kumimoji="0" lang="zh-CN" altLang="zh-CN" sz="20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当要处理的问题规模比较大时，会使那些从来未被搜索到的路径</a:t>
            </a:r>
            <a:r>
              <a:rPr kumimoji="0" lang="en-US" altLang="zh-CN" sz="20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20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可行解</a:t>
            </a:r>
            <a:r>
              <a:rPr kumimoji="0" lang="en-US" altLang="zh-CN" sz="20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20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上的信息量减小到接近于</a:t>
            </a:r>
            <a:r>
              <a:rPr kumimoji="0" lang="en-US" altLang="zh-CN" sz="20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0</a:t>
            </a:r>
            <a:r>
              <a:rPr kumimoji="0" lang="zh-CN" altLang="zh-CN" sz="20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，因而降低了算法的全局搜索能力</a:t>
            </a:r>
            <a:r>
              <a:rPr kumimoji="0" lang="zh-CN" altLang="en-US" sz="20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en-US" altLang="zh-CN"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342900" marR="0" lvl="0" indent="-342900" algn="l" defTabSz="914400" rtl="0" eaLnBrk="1" fontAlgn="base" latinLnBrk="0" hangingPunct="1">
              <a:lnSpc>
                <a:spcPct val="100000"/>
              </a:lnSpc>
              <a:spcBef>
                <a:spcPct val="0"/>
              </a:spcBef>
              <a:spcAft>
                <a:spcPct val="0"/>
              </a:spcAft>
              <a:buClrTx/>
              <a:buSzTx/>
              <a:buFont typeface="Wingdings" panose="05000000000000000000" pitchFamily="2" charset="2"/>
              <a:buChar char="Ø"/>
              <a:defRPr/>
            </a:pPr>
            <a:r>
              <a:rPr kumimoji="0" lang="zh-CN" altLang="zh-CN"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而且当</a:t>
            </a:r>
            <a:r>
              <a:rPr kumimoji="1" lang="en-US" altLang="zh-CN" sz="2000" b="0" i="1"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a:t>
            </a:r>
            <a:r>
              <a:rPr kumimoji="1" lang="zh-CN" altLang="en-US" sz="2000" b="0" i="1"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 </a:t>
            </a:r>
            <a:r>
              <a:rPr kumimoji="0" lang="zh-CN" altLang="zh-CN"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过</a:t>
            </a:r>
            <a:r>
              <a:rPr kumimoji="0" lang="zh-CN" altLang="zh-CN"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小时，以前搜索过的路径被再次选择的可能性过大，也会影响到算法的随机性能和全局搜索能力</a:t>
            </a:r>
            <a:r>
              <a:rPr kumimoji="0" lang="zh-CN" altLang="en-US"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endParaRPr kumimoji="0" lang="en-US" altLang="zh-CN"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en-US" altLang="zh-CN"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342900" marR="0" lvl="0" indent="-342900" algn="l" defTabSz="914400" rtl="0" eaLnBrk="1" fontAlgn="base" latinLnBrk="0" hangingPunct="1">
              <a:lnSpc>
                <a:spcPct val="100000"/>
              </a:lnSpc>
              <a:spcBef>
                <a:spcPct val="0"/>
              </a:spcBef>
              <a:spcAft>
                <a:spcPct val="0"/>
              </a:spcAft>
              <a:buClrTx/>
              <a:buSzTx/>
              <a:buFont typeface="Wingdings" panose="05000000000000000000" pitchFamily="2" charset="2"/>
              <a:buChar char="Ø"/>
              <a:defRPr/>
            </a:pPr>
            <a:r>
              <a:rPr kumimoji="0" lang="zh-CN" altLang="zh-CN"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反之，通过</a:t>
            </a:r>
            <a:r>
              <a:rPr kumimoji="0" lang="zh-CN" altLang="zh-CN"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增加信息素挥发度</a:t>
            </a:r>
            <a:r>
              <a:rPr kumimoji="0" lang="en-US" altLang="zh-CN"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1" lang="en-US" altLang="zh-CN" sz="2000" b="0" i="1"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 </a:t>
            </a:r>
            <a:r>
              <a:rPr kumimoji="0" lang="zh-CN" altLang="zh-CN"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虽然可以提高算法的随机性能和全局搜索能力，但又会使算法的收敛速度降低</a:t>
            </a:r>
            <a:r>
              <a:rPr kumimoji="0" lang="zh-CN" altLang="en-US"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endParaRPr kumimoji="1" lang="en-US" altLang="zh-CN" sz="20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7877" name="Rectangle 2"/>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7878" name="Rectangle 4"/>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7879" name="Rectangle 6"/>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7880" name="Rectangle 6"/>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7881" name="Rectangle 8"/>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7882" name="Rectangle 2"/>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7883" name="Rectangle 4"/>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7884" name="Rectangle 6"/>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7885" name="Rectangle 8"/>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7886" name="Rectangle 2"/>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7887" name="Rectangle 4"/>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7888" name="Rectangle 8"/>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7889" name="Rectangle 10"/>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7890" name="Rectangle 2"/>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7891" name="Rectangle 4"/>
          <p:cNvSpPr/>
          <p:nvPr/>
        </p:nvSpPr>
        <p:spPr>
          <a:xfrm>
            <a:off x="0" y="0"/>
            <a:ext cx="9144000" cy="0"/>
          </a:xfrm>
          <a:prstGeom prst="rect">
            <a:avLst/>
          </a:prstGeom>
          <a:noFill/>
          <a:ln w="9525">
            <a:noFill/>
          </a:ln>
        </p:spPr>
        <p:txBody>
          <a:bodyPr wrap="none" anchor="ctr" anchorCtr="0">
            <a:spAutoFit/>
          </a:bodyPr>
          <a:p>
            <a:endParaRPr lang="zh-CN" altLang="en-US" dirty="0">
              <a:latin typeface="宋体" panose="02010600030101010101" pitchFamily="2" charset="-122"/>
              <a:ea typeface="宋体" panose="02010600030101010101" pitchFamily="2" charset="-122"/>
            </a:endParaRPr>
          </a:p>
        </p:txBody>
      </p:sp>
      <p:sp>
        <p:nvSpPr>
          <p:cNvPr id="207892" name="Rectangle 26"/>
          <p:cNvSpPr/>
          <p:nvPr/>
        </p:nvSpPr>
        <p:spPr>
          <a:xfrm>
            <a:off x="1331913" y="5972175"/>
            <a:ext cx="2160587" cy="625475"/>
          </a:xfrm>
          <a:prstGeom prst="rect">
            <a:avLst/>
          </a:prstGeom>
          <a:solidFill>
            <a:srgbClr val="FFFFFF"/>
          </a:solidFill>
          <a:ln w="9525" cap="flat" cmpd="sng">
            <a:solidFill>
              <a:srgbClr val="808080"/>
            </a:solidFill>
            <a:prstDash val="solid"/>
            <a:miter/>
            <a:headEnd type="none" w="med" len="med"/>
            <a:tailEnd type="none" w="med" len="med"/>
          </a:ln>
        </p:spPr>
        <p:txBody>
          <a:bodyPr wrap="none" anchor="ctr" anchorCtr="0"/>
          <a:p>
            <a:pPr>
              <a:buFont typeface="Wingdings" panose="05000000000000000000" pitchFamily="2" charset="2"/>
            </a:pPr>
            <a:r>
              <a:rPr lang="zh-CN" altLang="en-US" sz="2000" b="1" dirty="0">
                <a:solidFill>
                  <a:schemeClr val="tx1"/>
                </a:solidFill>
                <a:latin typeface="Times New Roman" panose="02020603050405020304" pitchFamily="18" charset="0"/>
                <a:ea typeface="宋体" panose="02010600030101010101" pitchFamily="2" charset="-122"/>
              </a:rPr>
              <a:t>信息素启发因子</a:t>
            </a:r>
            <a:r>
              <a:rPr lang="zh-CN" altLang="en-US" sz="2000" b="1" i="1" dirty="0">
                <a:solidFill>
                  <a:schemeClr val="tx1"/>
                </a:solidFill>
                <a:latin typeface="Times New Roman" panose="02020603050405020304" pitchFamily="18" charset="0"/>
                <a:ea typeface="宋体" panose="02010600030101010101" pitchFamily="2" charset="-122"/>
                <a:sym typeface="Symbol" panose="05050102010706020507" pitchFamily="18" charset="2"/>
              </a:rPr>
              <a:t></a:t>
            </a:r>
            <a:endParaRPr lang="zh-CN" altLang="en-US" sz="2000" b="1" i="1" dirty="0">
              <a:solidFill>
                <a:schemeClr val="tx1"/>
              </a:solidFill>
              <a:latin typeface="Times New Roman" panose="02020603050405020304" pitchFamily="18" charset="0"/>
              <a:ea typeface="Times New Roman" panose="02020603050405020304" pitchFamily="18" charset="0"/>
            </a:endParaRPr>
          </a:p>
        </p:txBody>
      </p:sp>
      <p:sp>
        <p:nvSpPr>
          <p:cNvPr id="207893" name="AutoShape 23"/>
          <p:cNvSpPr/>
          <p:nvPr/>
        </p:nvSpPr>
        <p:spPr>
          <a:xfrm>
            <a:off x="3619500" y="6326188"/>
            <a:ext cx="1600200" cy="271462"/>
          </a:xfrm>
          <a:custGeom>
            <a:avLst/>
            <a:gdLst/>
            <a:ahLst/>
            <a:cxnLst>
              <a:cxn ang="17694720">
                <a:pos x="0" y="0"/>
              </a:cxn>
              <a:cxn ang="11796480">
                <a:pos x="0" y="0"/>
              </a:cxn>
              <a:cxn ang="5898240">
                <a:pos x="0" y="0"/>
              </a:cxn>
              <a:cxn ang="0">
                <a:pos x="0" y="0"/>
              </a:cxn>
            </a:cxnLst>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gradFill rotWithShape="0">
            <a:gsLst>
              <a:gs pos="0">
                <a:srgbClr val="A50021"/>
              </a:gs>
              <a:gs pos="100000">
                <a:srgbClr val="FFFFFF"/>
              </a:gs>
            </a:gsLst>
            <a:path path="rect">
              <a:fillToRect l="50000" t="50000" r="50000" b="50000"/>
            </a:path>
            <a:tileRect/>
          </a:gradFill>
          <a:ln w="9525" cap="flat" cmpd="sng">
            <a:solidFill>
              <a:schemeClr val="accent2"/>
            </a:solidFill>
            <a:prstDash val="solid"/>
            <a:miter/>
            <a:headEnd type="none" w="med" len="med"/>
            <a:tailEnd type="none" w="med" len="med"/>
          </a:ln>
        </p:spPr>
        <p:txBody>
          <a:bodyPr/>
          <a:p>
            <a:endParaRPr lang="zh-CN" altLang="en-US"/>
          </a:p>
        </p:txBody>
      </p:sp>
      <p:sp>
        <p:nvSpPr>
          <p:cNvPr id="207894" name="Rectangle 26"/>
          <p:cNvSpPr/>
          <p:nvPr/>
        </p:nvSpPr>
        <p:spPr>
          <a:xfrm>
            <a:off x="5314950" y="5972175"/>
            <a:ext cx="2425700" cy="625475"/>
          </a:xfrm>
          <a:prstGeom prst="rect">
            <a:avLst/>
          </a:prstGeom>
          <a:solidFill>
            <a:srgbClr val="FFFFFF"/>
          </a:solidFill>
          <a:ln w="9525" cap="flat" cmpd="sng">
            <a:solidFill>
              <a:srgbClr val="808080"/>
            </a:solidFill>
            <a:prstDash val="solid"/>
            <a:miter/>
            <a:headEnd type="none" w="med" len="med"/>
            <a:tailEnd type="none" w="med" len="med"/>
          </a:ln>
        </p:spPr>
        <p:txBody>
          <a:bodyPr wrap="none" anchor="ctr" anchorCtr="0"/>
          <a:p>
            <a:pPr>
              <a:buFont typeface="Wingdings" panose="05000000000000000000" pitchFamily="2" charset="2"/>
            </a:pPr>
            <a:r>
              <a:rPr lang="zh-CN" altLang="en-US" sz="2000" b="1" dirty="0">
                <a:solidFill>
                  <a:schemeClr val="tx1"/>
                </a:solidFill>
                <a:latin typeface="Times New Roman" panose="02020603050405020304" pitchFamily="18" charset="0"/>
                <a:ea typeface="宋体" panose="02010600030101010101" pitchFamily="2" charset="-122"/>
              </a:rPr>
              <a:t>期望值启发式因子</a:t>
            </a:r>
            <a:r>
              <a:rPr lang="zh-CN" altLang="en-US" sz="2000" b="1" i="1" dirty="0">
                <a:solidFill>
                  <a:schemeClr val="tx1"/>
                </a:solidFill>
                <a:latin typeface="Times New Roman" panose="02020603050405020304" pitchFamily="18" charset="0"/>
                <a:ea typeface="宋体" panose="02010600030101010101" pitchFamily="2" charset="-122"/>
                <a:sym typeface="Symbol" panose="05050102010706020507" pitchFamily="18" charset="2"/>
              </a:rPr>
              <a:t></a:t>
            </a:r>
            <a:endParaRPr lang="zh-CN" altLang="en-US" sz="2000" b="1" i="1" dirty="0">
              <a:solidFill>
                <a:schemeClr val="tx1"/>
              </a:solidFill>
              <a:latin typeface="Times New Roman" panose="02020603050405020304" pitchFamily="18" charset="0"/>
              <a:ea typeface="Times New Roman" panose="02020603050405020304" pitchFamily="18" charset="0"/>
            </a:endParaRPr>
          </a:p>
        </p:txBody>
      </p:sp>
      <p:sp>
        <p:nvSpPr>
          <p:cNvPr id="207895" name="AutoShape 23"/>
          <p:cNvSpPr/>
          <p:nvPr/>
        </p:nvSpPr>
        <p:spPr>
          <a:xfrm rot="10800000">
            <a:off x="3563938" y="5949950"/>
            <a:ext cx="1600200" cy="285750"/>
          </a:xfrm>
          <a:custGeom>
            <a:avLst/>
            <a:gdLst/>
            <a:ahLst/>
            <a:cxnLst>
              <a:cxn ang="17694720">
                <a:pos x="0" y="0"/>
              </a:cxn>
              <a:cxn ang="11796480">
                <a:pos x="0" y="0"/>
              </a:cxn>
              <a:cxn ang="5898240">
                <a:pos x="0" y="0"/>
              </a:cxn>
              <a:cxn ang="0">
                <a:pos x="0" y="0"/>
              </a:cxn>
            </a:cxnLst>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gradFill rotWithShape="0">
            <a:gsLst>
              <a:gs pos="0">
                <a:srgbClr val="A50021"/>
              </a:gs>
              <a:gs pos="100000">
                <a:srgbClr val="FFFFFF"/>
              </a:gs>
            </a:gsLst>
            <a:path path="rect">
              <a:fillToRect l="50000" t="50000" r="50000" b="50000"/>
            </a:path>
            <a:tileRect/>
          </a:gradFill>
          <a:ln w="9525" cap="flat" cmpd="sng">
            <a:solidFill>
              <a:schemeClr val="accent2"/>
            </a:solidFill>
            <a:prstDash val="solid"/>
            <a:miter/>
            <a:headEnd type="none" w="med" len="med"/>
            <a:tailEnd type="none" w="med" len="med"/>
          </a:ln>
        </p:spPr>
        <p:txBody>
          <a:bodyPr/>
          <a:p>
            <a:endParaRPr lang="zh-CN" altLang="en-US"/>
          </a:p>
        </p:txBody>
      </p:sp>
      <p:sp>
        <p:nvSpPr>
          <p:cNvPr id="207896" name="Rectangle 26"/>
          <p:cNvSpPr/>
          <p:nvPr/>
        </p:nvSpPr>
        <p:spPr>
          <a:xfrm>
            <a:off x="3276600" y="4149725"/>
            <a:ext cx="2159000" cy="625475"/>
          </a:xfrm>
          <a:prstGeom prst="rect">
            <a:avLst/>
          </a:prstGeom>
          <a:solidFill>
            <a:srgbClr val="FFFFFF"/>
          </a:solidFill>
          <a:ln w="9525" cap="flat" cmpd="sng">
            <a:solidFill>
              <a:srgbClr val="808080"/>
            </a:solidFill>
            <a:prstDash val="solid"/>
            <a:miter/>
            <a:headEnd type="none" w="med" len="med"/>
            <a:tailEnd type="none" w="med" len="med"/>
          </a:ln>
        </p:spPr>
        <p:txBody>
          <a:bodyPr wrap="none" anchor="ctr" anchorCtr="0"/>
          <a:p>
            <a:pPr>
              <a:buFont typeface="Wingdings" panose="05000000000000000000" pitchFamily="2" charset="2"/>
            </a:pPr>
            <a:r>
              <a:rPr lang="zh-CN" altLang="en-US" sz="2000" b="1" dirty="0">
                <a:solidFill>
                  <a:schemeClr val="tx1"/>
                </a:solidFill>
                <a:latin typeface="Times New Roman" panose="02020603050405020304" pitchFamily="18" charset="0"/>
                <a:ea typeface="宋体" panose="02010600030101010101" pitchFamily="2" charset="-122"/>
                <a:sym typeface="Symbol" panose="05050102010706020507" pitchFamily="18" charset="2"/>
              </a:rPr>
              <a:t>信息素挥发度</a:t>
            </a:r>
            <a:r>
              <a:rPr lang="en-US" altLang="zh-CN" sz="2000" b="1" i="1" dirty="0">
                <a:solidFill>
                  <a:schemeClr val="tx1"/>
                </a:solidFill>
                <a:latin typeface="Times New Roman" panose="02020603050405020304" pitchFamily="18" charset="0"/>
                <a:ea typeface="宋体" panose="02010600030101010101" pitchFamily="2" charset="-122"/>
                <a:sym typeface="Symbol" panose="05050102010706020507" pitchFamily="18" charset="2"/>
              </a:rPr>
              <a:t></a:t>
            </a:r>
            <a:endParaRPr lang="zh-CN" altLang="en-US" sz="2000" b="1" i="1" dirty="0">
              <a:solidFill>
                <a:schemeClr val="tx1"/>
              </a:solidFill>
              <a:latin typeface="Times New Roman" panose="02020603050405020304" pitchFamily="18" charset="0"/>
              <a:ea typeface="Times New Roman" panose="02020603050405020304" pitchFamily="18" charset="0"/>
            </a:endParaRPr>
          </a:p>
        </p:txBody>
      </p:sp>
      <p:sp>
        <p:nvSpPr>
          <p:cNvPr id="207897" name="AutoShape 23"/>
          <p:cNvSpPr/>
          <p:nvPr/>
        </p:nvSpPr>
        <p:spPr>
          <a:xfrm rot="-3142529">
            <a:off x="1901825" y="5241925"/>
            <a:ext cx="1600200" cy="269875"/>
          </a:xfrm>
          <a:custGeom>
            <a:avLst/>
            <a:gdLst/>
            <a:ahLst/>
            <a:cxnLst>
              <a:cxn ang="17694720">
                <a:pos x="0" y="0"/>
              </a:cxn>
              <a:cxn ang="11796480">
                <a:pos x="0" y="0"/>
              </a:cxn>
              <a:cxn ang="5898240">
                <a:pos x="0" y="0"/>
              </a:cxn>
              <a:cxn ang="0">
                <a:pos x="0" y="0"/>
              </a:cxn>
            </a:cxnLst>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gradFill rotWithShape="0">
            <a:gsLst>
              <a:gs pos="0">
                <a:srgbClr val="A50021"/>
              </a:gs>
              <a:gs pos="100000">
                <a:srgbClr val="FFFFFF"/>
              </a:gs>
            </a:gsLst>
            <a:path path="rect">
              <a:fillToRect l="50000" t="50000" r="50000" b="50000"/>
            </a:path>
            <a:tileRect/>
          </a:gradFill>
          <a:ln w="9525" cap="flat" cmpd="sng">
            <a:solidFill>
              <a:schemeClr val="accent2"/>
            </a:solidFill>
            <a:prstDash val="solid"/>
            <a:miter/>
            <a:headEnd type="none" w="med" len="med"/>
            <a:tailEnd type="none" w="med" len="med"/>
          </a:ln>
        </p:spPr>
        <p:txBody>
          <a:bodyPr/>
          <a:p>
            <a:endParaRPr lang="zh-CN" altLang="en-US"/>
          </a:p>
        </p:txBody>
      </p:sp>
      <p:sp>
        <p:nvSpPr>
          <p:cNvPr id="207898" name="AutoShape 23"/>
          <p:cNvSpPr/>
          <p:nvPr/>
        </p:nvSpPr>
        <p:spPr>
          <a:xfrm rot="7767474">
            <a:off x="1547813" y="5026025"/>
            <a:ext cx="1600200" cy="285750"/>
          </a:xfrm>
          <a:custGeom>
            <a:avLst/>
            <a:gdLst/>
            <a:ahLst/>
            <a:cxnLst>
              <a:cxn ang="17694720">
                <a:pos x="0" y="0"/>
              </a:cxn>
              <a:cxn ang="11796480">
                <a:pos x="0" y="0"/>
              </a:cxn>
              <a:cxn ang="5898240">
                <a:pos x="0" y="0"/>
              </a:cxn>
              <a:cxn ang="0">
                <a:pos x="0" y="0"/>
              </a:cxn>
            </a:cxnLst>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gradFill rotWithShape="0">
            <a:gsLst>
              <a:gs pos="0">
                <a:srgbClr val="A50021"/>
              </a:gs>
              <a:gs pos="100000">
                <a:srgbClr val="FFFFFF"/>
              </a:gs>
            </a:gsLst>
            <a:path path="rect">
              <a:fillToRect l="50000" t="50000" r="50000" b="50000"/>
            </a:path>
            <a:tileRect/>
          </a:gradFill>
          <a:ln w="9525" cap="flat" cmpd="sng">
            <a:solidFill>
              <a:schemeClr val="accent2"/>
            </a:solidFill>
            <a:prstDash val="solid"/>
            <a:miter/>
            <a:headEnd type="none" w="med" len="med"/>
            <a:tailEnd type="none" w="med" len="med"/>
          </a:ln>
        </p:spPr>
        <p:txBody>
          <a:bodyPr/>
          <a:p>
            <a:endParaRPr lang="zh-CN" altLang="en-US"/>
          </a:p>
        </p:txBody>
      </p:sp>
      <p:sp>
        <p:nvSpPr>
          <p:cNvPr id="207899" name="AutoShape 23"/>
          <p:cNvSpPr/>
          <p:nvPr/>
        </p:nvSpPr>
        <p:spPr>
          <a:xfrm rot="-7524790">
            <a:off x="5357813" y="5008563"/>
            <a:ext cx="1600200" cy="273050"/>
          </a:xfrm>
          <a:custGeom>
            <a:avLst/>
            <a:gdLst/>
            <a:ahLst/>
            <a:cxnLst>
              <a:cxn ang="17694720">
                <a:pos x="0" y="0"/>
              </a:cxn>
              <a:cxn ang="11796480">
                <a:pos x="0" y="0"/>
              </a:cxn>
              <a:cxn ang="5898240">
                <a:pos x="0" y="0"/>
              </a:cxn>
              <a:cxn ang="0">
                <a:pos x="0" y="0"/>
              </a:cxn>
            </a:cxnLst>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gradFill rotWithShape="0">
            <a:gsLst>
              <a:gs pos="0">
                <a:srgbClr val="A50021"/>
              </a:gs>
              <a:gs pos="100000">
                <a:srgbClr val="FFFFFF"/>
              </a:gs>
            </a:gsLst>
            <a:path path="rect">
              <a:fillToRect l="50000" t="50000" r="50000" b="50000"/>
            </a:path>
            <a:tileRect/>
          </a:gradFill>
          <a:ln w="9525" cap="flat" cmpd="sng">
            <a:solidFill>
              <a:schemeClr val="accent2"/>
            </a:solidFill>
            <a:prstDash val="solid"/>
            <a:miter/>
            <a:headEnd type="none" w="med" len="med"/>
            <a:tailEnd type="none" w="med" len="med"/>
          </a:ln>
        </p:spPr>
        <p:txBody>
          <a:bodyPr/>
          <a:p>
            <a:endParaRPr lang="zh-CN" altLang="en-US"/>
          </a:p>
        </p:txBody>
      </p:sp>
      <p:sp>
        <p:nvSpPr>
          <p:cNvPr id="207900" name="AutoShape 23"/>
          <p:cNvSpPr/>
          <p:nvPr/>
        </p:nvSpPr>
        <p:spPr>
          <a:xfrm rot="3332105">
            <a:off x="5073650" y="5281613"/>
            <a:ext cx="1600200" cy="285750"/>
          </a:xfrm>
          <a:custGeom>
            <a:avLst/>
            <a:gdLst/>
            <a:ahLst/>
            <a:cxnLst>
              <a:cxn ang="17694720">
                <a:pos x="0" y="0"/>
              </a:cxn>
              <a:cxn ang="11796480">
                <a:pos x="0" y="0"/>
              </a:cxn>
              <a:cxn ang="5898240">
                <a:pos x="0" y="0"/>
              </a:cxn>
              <a:cxn ang="0">
                <a:pos x="0" y="0"/>
              </a:cxn>
            </a:cxnLst>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gradFill rotWithShape="0">
            <a:gsLst>
              <a:gs pos="0">
                <a:srgbClr val="A50021"/>
              </a:gs>
              <a:gs pos="100000">
                <a:srgbClr val="FFFFFF"/>
              </a:gs>
            </a:gsLst>
            <a:path path="rect">
              <a:fillToRect l="50000" t="50000" r="50000" b="50000"/>
            </a:path>
            <a:tileRect/>
          </a:gradFill>
          <a:ln w="9525" cap="flat" cmpd="sng">
            <a:solidFill>
              <a:schemeClr val="accent2"/>
            </a:solidFill>
            <a:prstDash val="solid"/>
            <a:miter/>
            <a:headEnd type="none" w="med" len="med"/>
            <a:tailEnd type="none" w="med" len="med"/>
          </a:ln>
        </p:spPr>
        <p:txBody>
          <a:bodyPr/>
          <a:p>
            <a:endParaRPr lang="zh-CN" altLang="en-US"/>
          </a:p>
        </p:txBody>
      </p:sp>
    </p:spTree>
  </p:cSld>
  <p:clrMapOvr>
    <a:masterClrMapping/>
  </p:clrMapOvr>
  <p:transition>
    <p:random/>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35560" y="2420620"/>
            <a:ext cx="9162415" cy="3866515"/>
          </a:xfrm>
          <a:prstGeom prst="rect">
            <a:avLst/>
          </a:prstGeom>
        </p:spPr>
      </p:pic>
      <p:graphicFrame>
        <p:nvGraphicFramePr>
          <p:cNvPr id="185377" name="对象 11"/>
          <p:cNvGraphicFramePr>
            <a:graphicFrameLocks noChangeAspect="1"/>
          </p:cNvGraphicFramePr>
          <p:nvPr/>
        </p:nvGraphicFramePr>
        <p:xfrm>
          <a:off x="1763395" y="888365"/>
          <a:ext cx="5293995" cy="1460500"/>
        </p:xfrm>
        <a:graphic>
          <a:graphicData uri="http://schemas.openxmlformats.org/presentationml/2006/ole">
            <mc:AlternateContent xmlns:mc="http://schemas.openxmlformats.org/markup-compatibility/2006">
              <mc:Choice xmlns:v="urn:schemas-microsoft-com:vml" Requires="v">
                <p:oleObj spid="_x0000_s3215" name="" r:id="rId2" imgW="3314700" imgH="914400" progId="Equation.DSMT4">
                  <p:embed/>
                </p:oleObj>
              </mc:Choice>
              <mc:Fallback>
                <p:oleObj name="" r:id="rId2" imgW="3314700" imgH="914400" progId="Equation.DSMT4">
                  <p:embed/>
                  <p:pic>
                    <p:nvPicPr>
                      <p:cNvPr id="0" name="图片 3214"/>
                      <p:cNvPicPr/>
                      <p:nvPr/>
                    </p:nvPicPr>
                    <p:blipFill>
                      <a:blip r:embed="rId3"/>
                      <a:stretch>
                        <a:fillRect/>
                      </a:stretch>
                    </p:blipFill>
                    <p:spPr>
                      <a:xfrm>
                        <a:off x="1763395" y="888365"/>
                        <a:ext cx="5293995" cy="1460500"/>
                      </a:xfrm>
                      <a:prstGeom prst="rect">
                        <a:avLst/>
                      </a:prstGeom>
                      <a:noFill/>
                      <a:ln w="38100">
                        <a:noFill/>
                        <a:miter/>
                      </a:ln>
                    </p:spPr>
                  </p:pic>
                </p:oleObj>
              </mc:Fallback>
            </mc:AlternateContent>
          </a:graphicData>
        </a:graphic>
      </p:graphicFrame>
    </p:spTree>
  </p:cSld>
  <p:clrMapOvr>
    <a:masterClrMapping/>
  </p:clrMapOvr>
  <p:transition>
    <p:random/>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8897"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208898" name="Rectangle 2"/>
          <p:cNvSpPr/>
          <p:nvPr/>
        </p:nvSpPr>
        <p:spPr>
          <a:xfrm>
            <a:off x="2209800" y="304800"/>
            <a:ext cx="4419600" cy="519113"/>
          </a:xfrm>
          <a:prstGeom prst="rect">
            <a:avLst/>
          </a:prstGeom>
          <a:noFill/>
          <a:ln w="9525">
            <a:noFill/>
          </a:ln>
        </p:spPr>
        <p:txBody>
          <a:bodyPr anchor="t" anchorCtr="0">
            <a:spAutoFit/>
          </a:bodyPr>
          <a:p>
            <a:r>
              <a:rPr lang="zh-CN" altLang="en-US" sz="2800" dirty="0">
                <a:solidFill>
                  <a:schemeClr val="tx1"/>
                </a:solidFill>
                <a:latin typeface="宋体" panose="02010600030101010101" pitchFamily="2" charset="-122"/>
                <a:ea typeface="宋体" panose="02010600030101010101" pitchFamily="2" charset="-122"/>
              </a:rPr>
              <a:t>表</a:t>
            </a:r>
            <a:r>
              <a:rPr lang="en-US" altLang="zh-CN" sz="2800" dirty="0">
                <a:solidFill>
                  <a:schemeClr val="tx1"/>
                </a:solidFill>
                <a:latin typeface="Times New Roman" panose="02020603050405020304" pitchFamily="18" charset="0"/>
                <a:ea typeface="宋体" panose="02010600030101010101" pitchFamily="2" charset="-122"/>
              </a:rPr>
              <a:t>9.3  </a:t>
            </a:r>
            <a:r>
              <a:rPr lang="zh-CN" altLang="en-US" sz="2800" dirty="0">
                <a:solidFill>
                  <a:schemeClr val="tx1"/>
                </a:solidFill>
                <a:latin typeface="宋体" panose="02010600030101010101" pitchFamily="2" charset="-122"/>
                <a:ea typeface="宋体" panose="02010600030101010101" pitchFamily="2" charset="-122"/>
              </a:rPr>
              <a:t>遗传算法运行的结果</a:t>
            </a:r>
            <a:r>
              <a:rPr lang="zh-CN" altLang="en-US" sz="2800" dirty="0">
                <a:solidFill>
                  <a:schemeClr val="tx1"/>
                </a:solidFill>
                <a:latin typeface="Times New Roman" panose="02020603050405020304" pitchFamily="18" charset="0"/>
                <a:ea typeface="宋体" panose="02010600030101010101" pitchFamily="2" charset="-122"/>
              </a:rPr>
              <a:t> </a:t>
            </a:r>
            <a:endParaRPr lang="zh-CN" altLang="en-US" sz="2800" dirty="0">
              <a:solidFill>
                <a:schemeClr val="tx1"/>
              </a:solidFill>
              <a:latin typeface="Times New Roman" panose="02020603050405020304" pitchFamily="18" charset="0"/>
              <a:ea typeface="宋体" panose="02010600030101010101" pitchFamily="2" charset="-122"/>
            </a:endParaRPr>
          </a:p>
        </p:txBody>
      </p:sp>
      <p:sp>
        <p:nvSpPr>
          <p:cNvPr id="208899" name="Rectangle 44"/>
          <p:cNvSpPr/>
          <p:nvPr/>
        </p:nvSpPr>
        <p:spPr>
          <a:xfrm>
            <a:off x="2747963" y="2243138"/>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208900" name="Rectangle 49"/>
          <p:cNvSpPr>
            <a:spLocks noGrp="1"/>
          </p:cNvSpPr>
          <p:nvPr>
            <p:ph type="title"/>
          </p:nvPr>
        </p:nvSpPr>
        <p:spPr/>
        <p:txBody>
          <a:bodyPr vert="horz" wrap="square" lIns="91440" tIns="45720" rIns="91440" bIns="45720" anchor="b" anchorCtr="0"/>
          <a:p>
            <a:pPr eaLnBrk="1" hangingPunct="1"/>
            <a:endParaRPr lang="zh-CN" altLang="zh-CN" dirty="0"/>
          </a:p>
        </p:txBody>
      </p:sp>
      <p:sp>
        <p:nvSpPr>
          <p:cNvPr id="208901" name="Rectangle 51"/>
          <p:cNvSpPr/>
          <p:nvPr/>
        </p:nvSpPr>
        <p:spPr>
          <a:xfrm>
            <a:off x="0" y="0"/>
            <a:ext cx="9144000" cy="836613"/>
          </a:xfrm>
          <a:prstGeom prst="rect">
            <a:avLst/>
          </a:prstGeom>
          <a:solidFill>
            <a:srgbClr val="A50021"/>
          </a:solidFill>
          <a:ln w="9525">
            <a:noFill/>
          </a:ln>
        </p:spPr>
        <p:txBody>
          <a:bodyPr anchor="b" anchorCtr="0"/>
          <a:p>
            <a:pPr indent="176530"/>
            <a:r>
              <a:rPr lang="en-US" altLang="zh-CN" sz="3600" dirty="0">
                <a:latin typeface="Times New Roman" panose="02020603050405020304" pitchFamily="18" charset="0"/>
                <a:ea typeface="黑体" panose="02010609060101010101" pitchFamily="49" charset="-122"/>
              </a:rPr>
              <a:t>6.7.3  </a:t>
            </a:r>
            <a:r>
              <a:rPr lang="zh-CN" altLang="en-US" sz="3600" dirty="0">
                <a:latin typeface="Times New Roman" panose="02020603050405020304" pitchFamily="18" charset="0"/>
                <a:ea typeface="黑体" panose="02010609060101010101" pitchFamily="49" charset="-122"/>
              </a:rPr>
              <a:t>蚁群算法的应用</a:t>
            </a:r>
            <a:endParaRPr lang="zh-CN" altLang="en-US" sz="3600" dirty="0">
              <a:latin typeface="Times New Roman" panose="02020603050405020304" pitchFamily="18" charset="0"/>
              <a:ea typeface="黑体" panose="02010609060101010101" pitchFamily="49" charset="-122"/>
            </a:endParaRPr>
          </a:p>
        </p:txBody>
      </p:sp>
      <p:sp>
        <p:nvSpPr>
          <p:cNvPr id="208902" name="Rectangle 52"/>
          <p:cNvSpPr/>
          <p:nvPr/>
        </p:nvSpPr>
        <p:spPr>
          <a:xfrm>
            <a:off x="228600" y="1169988"/>
            <a:ext cx="8736013" cy="1065212"/>
          </a:xfrm>
          <a:prstGeom prst="rect">
            <a:avLst/>
          </a:prstGeom>
          <a:solidFill>
            <a:srgbClr val="FFFFFF"/>
          </a:solidFill>
          <a:ln w="9525" cap="flat" cmpd="sng">
            <a:solidFill>
              <a:srgbClr val="808080"/>
            </a:solidFill>
            <a:prstDash val="solid"/>
            <a:miter/>
            <a:headEnd type="none" w="med" len="med"/>
            <a:tailEnd type="none" w="med" len="med"/>
          </a:ln>
        </p:spPr>
        <p:txBody>
          <a:bodyPr anchor="t" anchorCtr="0">
            <a:spAutoFit/>
          </a:bodyPr>
          <a:p>
            <a:pPr>
              <a:lnSpc>
                <a:spcPct val="140000"/>
              </a:lnSpc>
            </a:pPr>
            <a:r>
              <a:rPr lang="zh-CN" altLang="zh-CN" dirty="0">
                <a:solidFill>
                  <a:schemeClr val="tx1"/>
                </a:solidFill>
                <a:latin typeface="Times New Roman" panose="02020603050405020304" pitchFamily="18" charset="0"/>
                <a:ea typeface="宋体" panose="02010600030101010101" pitchFamily="2" charset="-122"/>
              </a:rPr>
              <a:t>柔性作业车间调度问题：某加工系统有</a:t>
            </a:r>
            <a:r>
              <a:rPr lang="en-US" altLang="zh-CN" dirty="0">
                <a:solidFill>
                  <a:schemeClr val="tx1"/>
                </a:solidFill>
                <a:latin typeface="Times New Roman" panose="02020603050405020304" pitchFamily="18" charset="0"/>
                <a:ea typeface="宋体" panose="02010600030101010101" pitchFamily="2" charset="-122"/>
              </a:rPr>
              <a:t>6</a:t>
            </a:r>
            <a:r>
              <a:rPr lang="zh-CN" altLang="zh-CN" dirty="0">
                <a:solidFill>
                  <a:schemeClr val="tx1"/>
                </a:solidFill>
                <a:latin typeface="Times New Roman" panose="02020603050405020304" pitchFamily="18" charset="0"/>
                <a:ea typeface="宋体" panose="02010600030101010101" pitchFamily="2" charset="-122"/>
              </a:rPr>
              <a:t>台机床，要加工</a:t>
            </a:r>
            <a:r>
              <a:rPr lang="en-US" altLang="zh-CN" dirty="0">
                <a:solidFill>
                  <a:schemeClr val="tx1"/>
                </a:solidFill>
                <a:latin typeface="Times New Roman" panose="02020603050405020304" pitchFamily="18" charset="0"/>
                <a:ea typeface="宋体" panose="02010600030101010101" pitchFamily="2" charset="-122"/>
              </a:rPr>
              <a:t>4</a:t>
            </a:r>
            <a:r>
              <a:rPr lang="zh-CN" altLang="zh-CN" dirty="0">
                <a:solidFill>
                  <a:schemeClr val="tx1"/>
                </a:solidFill>
                <a:latin typeface="Times New Roman" panose="02020603050405020304" pitchFamily="18" charset="0"/>
                <a:ea typeface="宋体" panose="02010600030101010101" pitchFamily="2" charset="-122"/>
              </a:rPr>
              <a:t>个工件，每个工件有</a:t>
            </a:r>
            <a:r>
              <a:rPr lang="en-US" altLang="zh-CN" dirty="0">
                <a:solidFill>
                  <a:schemeClr val="tx1"/>
                </a:solidFill>
                <a:latin typeface="Times New Roman" panose="02020603050405020304" pitchFamily="18" charset="0"/>
                <a:ea typeface="宋体" panose="02010600030101010101" pitchFamily="2" charset="-122"/>
              </a:rPr>
              <a:t>3</a:t>
            </a:r>
            <a:r>
              <a:rPr lang="zh-CN" altLang="zh-CN" dirty="0">
                <a:solidFill>
                  <a:schemeClr val="tx1"/>
                </a:solidFill>
                <a:latin typeface="Times New Roman" panose="02020603050405020304" pitchFamily="18" charset="0"/>
                <a:ea typeface="宋体" panose="02010600030101010101" pitchFamily="2" charset="-122"/>
              </a:rPr>
              <a:t>道工序，如表</a:t>
            </a:r>
            <a:r>
              <a:rPr lang="en-US" altLang="zh-CN" dirty="0">
                <a:solidFill>
                  <a:schemeClr val="tx1"/>
                </a:solidFill>
                <a:latin typeface="Times New Roman" panose="02020603050405020304" pitchFamily="18" charset="0"/>
                <a:ea typeface="宋体" panose="02010600030101010101" pitchFamily="2" charset="-122"/>
              </a:rPr>
              <a:t>7.3</a:t>
            </a:r>
            <a:r>
              <a:rPr lang="zh-CN" altLang="zh-CN" dirty="0">
                <a:solidFill>
                  <a:schemeClr val="tx1"/>
                </a:solidFill>
                <a:latin typeface="Times New Roman" panose="02020603050405020304" pitchFamily="18" charset="0"/>
                <a:ea typeface="宋体" panose="02010600030101010101" pitchFamily="2" charset="-122"/>
              </a:rPr>
              <a:t>所示。</a:t>
            </a:r>
            <a:endParaRPr lang="en-US" altLang="zh-CN" dirty="0">
              <a:solidFill>
                <a:schemeClr val="tx1"/>
              </a:solidFill>
              <a:latin typeface="Times New Roman" panose="02020603050405020304" pitchFamily="18" charset="0"/>
              <a:ea typeface="Times New Roman" panose="02020603050405020304" pitchFamily="18" charset="0"/>
            </a:endParaRPr>
          </a:p>
        </p:txBody>
      </p:sp>
    </p:spTree>
  </p:cSld>
  <p:clrMapOvr>
    <a:masterClrMapping/>
  </p:clrMapOvr>
  <p:transition>
    <p:random/>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9921" name="灯片编号占位符 1"/>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209922" name="Rectangle 404"/>
          <p:cNvSpPr/>
          <p:nvPr/>
        </p:nvSpPr>
        <p:spPr>
          <a:xfrm>
            <a:off x="1600200" y="852488"/>
            <a:ext cx="5943600" cy="400050"/>
          </a:xfrm>
          <a:prstGeom prst="rect">
            <a:avLst/>
          </a:prstGeom>
          <a:noFill/>
          <a:ln w="9525">
            <a:noFill/>
          </a:ln>
        </p:spPr>
        <p:txBody>
          <a:bodyPr anchor="t" anchorCtr="0">
            <a:spAutoFit/>
          </a:bodyPr>
          <a:p>
            <a:pPr algn="ctr"/>
            <a:r>
              <a:rPr lang="zh-CN" altLang="en-US" sz="2000" b="1" dirty="0">
                <a:solidFill>
                  <a:schemeClr val="tx1"/>
                </a:solidFill>
                <a:latin typeface="Times New Roman" panose="02020603050405020304" pitchFamily="18" charset="0"/>
                <a:ea typeface="宋体" panose="02010600030101010101" pitchFamily="2" charset="-122"/>
              </a:rPr>
              <a:t>表</a:t>
            </a:r>
            <a:r>
              <a:rPr lang="en-US" altLang="zh-CN" sz="2000" b="1" dirty="0">
                <a:solidFill>
                  <a:schemeClr val="tx1"/>
                </a:solidFill>
                <a:latin typeface="Times New Roman" panose="02020603050405020304" pitchFamily="18" charset="0"/>
                <a:ea typeface="宋体" panose="02010600030101010101" pitchFamily="2" charset="-122"/>
              </a:rPr>
              <a:t>7.3 </a:t>
            </a:r>
            <a:r>
              <a:rPr lang="zh-CN" altLang="en-US" sz="2000" b="1" dirty="0">
                <a:solidFill>
                  <a:schemeClr val="tx1"/>
                </a:solidFill>
                <a:latin typeface="Times New Roman" panose="02020603050405020304" pitchFamily="18" charset="0"/>
                <a:ea typeface="宋体" panose="02010600030101010101" pitchFamily="2" charset="-122"/>
              </a:rPr>
              <a:t>柔性作业车间调度事例</a:t>
            </a:r>
            <a:endParaRPr lang="zh-CN" altLang="en-US" sz="2800" dirty="0">
              <a:solidFill>
                <a:schemeClr val="tx1"/>
              </a:solidFill>
              <a:latin typeface="Times New Roman" panose="02020603050405020304" pitchFamily="18" charset="0"/>
              <a:ea typeface="Times New Roman" panose="02020603050405020304" pitchFamily="18" charset="0"/>
            </a:endParaRPr>
          </a:p>
        </p:txBody>
      </p:sp>
      <p:sp>
        <p:nvSpPr>
          <p:cNvPr id="209923" name="Rectangle 409"/>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latin typeface="Times New Roman" panose="02020603050405020304" pitchFamily="18" charset="0"/>
                <a:ea typeface="黑体" panose="02010609060101010101" pitchFamily="49" charset="-122"/>
              </a:rPr>
              <a:t>6.7.3  </a:t>
            </a:r>
            <a:r>
              <a:rPr lang="zh-CN" altLang="en-US" sz="3600" dirty="0">
                <a:latin typeface="Times New Roman" panose="02020603050405020304" pitchFamily="18" charset="0"/>
                <a:ea typeface="黑体" panose="02010609060101010101" pitchFamily="49" charset="-122"/>
              </a:rPr>
              <a:t>蚁群算法的应用</a:t>
            </a:r>
            <a:endParaRPr lang="zh-CN" altLang="en-US" sz="3600" dirty="0">
              <a:latin typeface="Times New Roman" panose="02020603050405020304" pitchFamily="18" charset="0"/>
              <a:ea typeface="黑体" panose="02010609060101010101" pitchFamily="49" charset="-122"/>
            </a:endParaRPr>
          </a:p>
        </p:txBody>
      </p:sp>
      <p:pic>
        <p:nvPicPr>
          <p:cNvPr id="209924" name="Picture 67"/>
          <p:cNvPicPr>
            <a:picLocks noChangeAspect="1"/>
          </p:cNvPicPr>
          <p:nvPr/>
        </p:nvPicPr>
        <p:blipFill>
          <a:blip r:embed="rId1"/>
          <a:stretch>
            <a:fillRect/>
          </a:stretch>
        </p:blipFill>
        <p:spPr>
          <a:xfrm>
            <a:off x="771525" y="1414463"/>
            <a:ext cx="7400925" cy="4822825"/>
          </a:xfrm>
          <a:prstGeom prst="rect">
            <a:avLst/>
          </a:prstGeom>
          <a:noFill/>
          <a:ln w="9525">
            <a:noFill/>
          </a:ln>
        </p:spPr>
      </p:pic>
    </p:spTree>
  </p:cSld>
  <p:clrMapOvr>
    <a:masterClrMapping/>
  </p:clrMapOvr>
  <p:transition>
    <p:random/>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0945" name="灯片编号占位符 1"/>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210946" name="Rectangle 56"/>
          <p:cNvSpPr/>
          <p:nvPr/>
        </p:nvSpPr>
        <p:spPr>
          <a:xfrm>
            <a:off x="428625" y="1428750"/>
            <a:ext cx="8401050" cy="2100263"/>
          </a:xfrm>
          <a:prstGeom prst="rect">
            <a:avLst/>
          </a:prstGeom>
          <a:gradFill rotWithShape="0">
            <a:gsLst>
              <a:gs pos="0">
                <a:srgbClr val="CCECFF"/>
              </a:gs>
              <a:gs pos="100000">
                <a:srgbClr val="FFFFFF"/>
              </a:gs>
            </a:gsLst>
            <a:path path="shape">
              <a:fillToRect l="50000" t="50000" r="50000" b="50000"/>
            </a:path>
            <a:tileRect/>
          </a:gradFill>
          <a:ln w="9525" cap="flat" cmpd="sng">
            <a:solidFill>
              <a:srgbClr val="3366FF"/>
            </a:solidFill>
            <a:prstDash val="solid"/>
            <a:miter/>
            <a:headEnd type="none" w="med" len="med"/>
            <a:tailEnd type="none" w="med" len="med"/>
          </a:ln>
        </p:spPr>
        <p:txBody>
          <a:bodyPr anchor="t" anchorCtr="0">
            <a:spAutoFit/>
          </a:bodyPr>
          <a:p>
            <a:pPr>
              <a:lnSpc>
                <a:spcPct val="140000"/>
              </a:lnSpc>
            </a:pPr>
            <a:r>
              <a:rPr lang="zh-CN" altLang="zh-CN" dirty="0">
                <a:solidFill>
                  <a:schemeClr val="tx1"/>
                </a:solidFill>
                <a:latin typeface="Times New Roman" panose="02020603050405020304" pitchFamily="18" charset="0"/>
                <a:ea typeface="宋体" panose="02010600030101010101" pitchFamily="2" charset="-122"/>
              </a:rPr>
              <a:t>由图</a:t>
            </a:r>
            <a:r>
              <a:rPr lang="en-US" altLang="zh-CN" dirty="0">
                <a:solidFill>
                  <a:schemeClr val="tx1"/>
                </a:solidFill>
                <a:latin typeface="Times New Roman" panose="02020603050405020304" pitchFamily="18" charset="0"/>
                <a:ea typeface="宋体" panose="02010600030101010101" pitchFamily="2" charset="-122"/>
              </a:rPr>
              <a:t>7.6</a:t>
            </a:r>
            <a:r>
              <a:rPr lang="zh-CN" altLang="zh-CN" dirty="0">
                <a:solidFill>
                  <a:schemeClr val="tx1"/>
                </a:solidFill>
                <a:latin typeface="Times New Roman" panose="02020603050405020304" pitchFamily="18" charset="0"/>
                <a:ea typeface="宋体" panose="02010600030101010101" pitchFamily="2" charset="-122"/>
              </a:rPr>
              <a:t>可以看出机器</a:t>
            </a:r>
            <a:r>
              <a:rPr lang="en-US" altLang="zh-CN" dirty="0">
                <a:solidFill>
                  <a:schemeClr val="tx1"/>
                </a:solidFill>
                <a:latin typeface="Times New Roman" panose="02020603050405020304" pitchFamily="18" charset="0"/>
                <a:ea typeface="宋体" panose="02010600030101010101" pitchFamily="2" charset="-122"/>
              </a:rPr>
              <a:t>6</a:t>
            </a:r>
            <a:r>
              <a:rPr lang="zh-CN" altLang="zh-CN" dirty="0">
                <a:solidFill>
                  <a:schemeClr val="tx1"/>
                </a:solidFill>
                <a:latin typeface="Times New Roman" panose="02020603050405020304" pitchFamily="18" charset="0"/>
                <a:ea typeface="宋体" panose="02010600030101010101" pitchFamily="2" charset="-122"/>
              </a:rPr>
              <a:t>并没有加工任何工件。分析其原因为它虽然可以加工工序</a:t>
            </a:r>
            <a:r>
              <a:rPr lang="en-US" altLang="zh-CN" i="1" dirty="0">
                <a:solidFill>
                  <a:schemeClr val="tx1"/>
                </a:solidFill>
                <a:latin typeface="Times New Roman" panose="02020603050405020304" pitchFamily="18" charset="0"/>
                <a:ea typeface="宋体" panose="02010600030101010101" pitchFamily="2" charset="-122"/>
              </a:rPr>
              <a:t>p</a:t>
            </a:r>
            <a:r>
              <a:rPr lang="en-US" altLang="zh-CN" baseline="-25000" dirty="0">
                <a:solidFill>
                  <a:schemeClr val="tx1"/>
                </a:solidFill>
                <a:latin typeface="Times New Roman" panose="02020603050405020304" pitchFamily="18" charset="0"/>
                <a:ea typeface="宋体" panose="02010600030101010101" pitchFamily="2" charset="-122"/>
              </a:rPr>
              <a:t>23</a:t>
            </a:r>
            <a:r>
              <a:rPr lang="en-US" altLang="zh-CN" dirty="0">
                <a:solidFill>
                  <a:schemeClr val="tx1"/>
                </a:solidFill>
                <a:latin typeface="Times New Roman" panose="02020603050405020304" pitchFamily="18" charset="0"/>
                <a:ea typeface="宋体" panose="02010600030101010101" pitchFamily="2" charset="-122"/>
              </a:rPr>
              <a:t> </a:t>
            </a:r>
            <a:r>
              <a:rPr lang="zh-CN" altLang="zh-CN" dirty="0">
                <a:solidFill>
                  <a:schemeClr val="tx1"/>
                </a:solidFill>
                <a:latin typeface="Times New Roman" panose="02020603050405020304" pitchFamily="18" charset="0"/>
                <a:ea typeface="宋体" panose="02010600030101010101" pitchFamily="2" charset="-122"/>
              </a:rPr>
              <a:t>，</a:t>
            </a:r>
            <a:r>
              <a:rPr lang="en-US" altLang="zh-CN" i="1" dirty="0">
                <a:solidFill>
                  <a:schemeClr val="tx1"/>
                </a:solidFill>
                <a:latin typeface="Times New Roman" panose="02020603050405020304" pitchFamily="18" charset="0"/>
                <a:ea typeface="宋体" panose="02010600030101010101" pitchFamily="2" charset="-122"/>
              </a:rPr>
              <a:t>p</a:t>
            </a:r>
            <a:r>
              <a:rPr lang="en-US" altLang="zh-CN" baseline="-25000" dirty="0">
                <a:solidFill>
                  <a:schemeClr val="tx1"/>
                </a:solidFill>
                <a:latin typeface="Times New Roman" panose="02020603050405020304" pitchFamily="18" charset="0"/>
                <a:ea typeface="宋体" panose="02010600030101010101" pitchFamily="2" charset="-122"/>
              </a:rPr>
              <a:t>33</a:t>
            </a:r>
            <a:r>
              <a:rPr lang="en-US" altLang="zh-CN" dirty="0">
                <a:solidFill>
                  <a:schemeClr val="tx1"/>
                </a:solidFill>
                <a:latin typeface="Times New Roman" panose="02020603050405020304" pitchFamily="18" charset="0"/>
                <a:ea typeface="宋体" panose="02010600030101010101" pitchFamily="2" charset="-122"/>
              </a:rPr>
              <a:t> </a:t>
            </a:r>
            <a:r>
              <a:rPr lang="zh-CN" altLang="zh-CN" dirty="0">
                <a:solidFill>
                  <a:schemeClr val="tx1"/>
                </a:solidFill>
                <a:latin typeface="Times New Roman" panose="02020603050405020304" pitchFamily="18" charset="0"/>
                <a:ea typeface="宋体" panose="02010600030101010101" pitchFamily="2" charset="-122"/>
              </a:rPr>
              <a:t>，</a:t>
            </a:r>
            <a:r>
              <a:rPr lang="en-US" altLang="zh-CN" i="1" dirty="0">
                <a:solidFill>
                  <a:schemeClr val="tx1"/>
                </a:solidFill>
                <a:latin typeface="Times New Roman" panose="02020603050405020304" pitchFamily="18" charset="0"/>
                <a:ea typeface="宋体" panose="02010600030101010101" pitchFamily="2" charset="-122"/>
              </a:rPr>
              <a:t>p</a:t>
            </a:r>
            <a:r>
              <a:rPr lang="en-US" altLang="zh-CN" baseline="-25000" dirty="0">
                <a:solidFill>
                  <a:schemeClr val="tx1"/>
                </a:solidFill>
                <a:latin typeface="Times New Roman" panose="02020603050405020304" pitchFamily="18" charset="0"/>
                <a:ea typeface="宋体" panose="02010600030101010101" pitchFamily="2" charset="-122"/>
              </a:rPr>
              <a:t>42</a:t>
            </a:r>
            <a:r>
              <a:rPr lang="en-US" altLang="zh-CN" dirty="0">
                <a:solidFill>
                  <a:schemeClr val="tx1"/>
                </a:solidFill>
                <a:latin typeface="Times New Roman" panose="02020603050405020304" pitchFamily="18" charset="0"/>
                <a:ea typeface="宋体" panose="02010600030101010101" pitchFamily="2" charset="-122"/>
              </a:rPr>
              <a:t> </a:t>
            </a:r>
            <a:r>
              <a:rPr lang="zh-CN" altLang="zh-CN" dirty="0">
                <a:solidFill>
                  <a:schemeClr val="tx1"/>
                </a:solidFill>
                <a:latin typeface="Times New Roman" panose="02020603050405020304" pitchFamily="18" charset="0"/>
                <a:ea typeface="宋体" panose="02010600030101010101" pitchFamily="2" charset="-122"/>
              </a:rPr>
              <a:t>，</a:t>
            </a:r>
            <a:r>
              <a:rPr lang="en-US" altLang="zh-CN" i="1" dirty="0">
                <a:solidFill>
                  <a:schemeClr val="tx1"/>
                </a:solidFill>
                <a:latin typeface="Times New Roman" panose="02020603050405020304" pitchFamily="18" charset="0"/>
                <a:ea typeface="宋体" panose="02010600030101010101" pitchFamily="2" charset="-122"/>
              </a:rPr>
              <a:t>p</a:t>
            </a:r>
            <a:r>
              <a:rPr lang="en-US" altLang="zh-CN" baseline="-25000" dirty="0">
                <a:solidFill>
                  <a:schemeClr val="tx1"/>
                </a:solidFill>
                <a:latin typeface="Times New Roman" panose="02020603050405020304" pitchFamily="18" charset="0"/>
                <a:ea typeface="宋体" panose="02010600030101010101" pitchFamily="2" charset="-122"/>
              </a:rPr>
              <a:t>43</a:t>
            </a:r>
            <a:r>
              <a:rPr lang="en-US" altLang="zh-CN" dirty="0">
                <a:solidFill>
                  <a:schemeClr val="tx1"/>
                </a:solidFill>
                <a:latin typeface="Times New Roman" panose="02020603050405020304" pitchFamily="18" charset="0"/>
                <a:ea typeface="宋体" panose="02010600030101010101" pitchFamily="2" charset="-122"/>
              </a:rPr>
              <a:t> </a:t>
            </a:r>
            <a:r>
              <a:rPr lang="zh-CN" altLang="zh-CN" dirty="0">
                <a:solidFill>
                  <a:schemeClr val="tx1"/>
                </a:solidFill>
                <a:latin typeface="Times New Roman" panose="02020603050405020304" pitchFamily="18" charset="0"/>
                <a:ea typeface="宋体" panose="02010600030101010101" pitchFamily="2" charset="-122"/>
              </a:rPr>
              <a:t>但从表</a:t>
            </a:r>
            <a:r>
              <a:rPr lang="en-US" altLang="zh-CN" dirty="0">
                <a:solidFill>
                  <a:schemeClr val="tx1"/>
                </a:solidFill>
                <a:latin typeface="Times New Roman" panose="02020603050405020304" pitchFamily="18" charset="0"/>
                <a:ea typeface="宋体" panose="02010600030101010101" pitchFamily="2" charset="-122"/>
              </a:rPr>
              <a:t>7.3</a:t>
            </a:r>
            <a:r>
              <a:rPr lang="zh-CN" altLang="zh-CN" dirty="0">
                <a:solidFill>
                  <a:schemeClr val="tx1"/>
                </a:solidFill>
                <a:latin typeface="Times New Roman" panose="02020603050405020304" pitchFamily="18" charset="0"/>
                <a:ea typeface="宋体" panose="02010600030101010101" pitchFamily="2" charset="-122"/>
              </a:rPr>
              <a:t>可知机器</a:t>
            </a:r>
            <a:r>
              <a:rPr lang="en-US" altLang="zh-CN" dirty="0">
                <a:solidFill>
                  <a:schemeClr val="tx1"/>
                </a:solidFill>
                <a:latin typeface="Times New Roman" panose="02020603050405020304" pitchFamily="18" charset="0"/>
                <a:ea typeface="宋体" panose="02010600030101010101" pitchFamily="2" charset="-122"/>
              </a:rPr>
              <a:t>6</a:t>
            </a:r>
            <a:r>
              <a:rPr lang="zh-CN" altLang="zh-CN" dirty="0">
                <a:solidFill>
                  <a:schemeClr val="tx1"/>
                </a:solidFill>
                <a:latin typeface="Times New Roman" panose="02020603050405020304" pitchFamily="18" charset="0"/>
                <a:ea typeface="宋体" panose="02010600030101010101" pitchFamily="2" charset="-122"/>
              </a:rPr>
              <a:t>的加工时间大于其他可加工机器，特别是</a:t>
            </a:r>
            <a:r>
              <a:rPr lang="en-US" altLang="zh-CN" dirty="0">
                <a:solidFill>
                  <a:schemeClr val="tx1"/>
                </a:solidFill>
                <a:latin typeface="Times New Roman" panose="02020603050405020304" pitchFamily="18" charset="0"/>
                <a:ea typeface="宋体" panose="02010600030101010101" pitchFamily="2" charset="-122"/>
              </a:rPr>
              <a:t> </a:t>
            </a:r>
            <a:r>
              <a:rPr lang="en-US" altLang="zh-CN" i="1" dirty="0">
                <a:solidFill>
                  <a:schemeClr val="tx1"/>
                </a:solidFill>
                <a:latin typeface="Times New Roman" panose="02020603050405020304" pitchFamily="18" charset="0"/>
                <a:ea typeface="宋体" panose="02010600030101010101" pitchFamily="2" charset="-122"/>
              </a:rPr>
              <a:t>p</a:t>
            </a:r>
            <a:r>
              <a:rPr lang="en-US" altLang="zh-CN" baseline="-25000" dirty="0">
                <a:solidFill>
                  <a:schemeClr val="tx1"/>
                </a:solidFill>
                <a:latin typeface="Times New Roman" panose="02020603050405020304" pitchFamily="18" charset="0"/>
                <a:ea typeface="宋体" panose="02010600030101010101" pitchFamily="2" charset="-122"/>
              </a:rPr>
              <a:t>23</a:t>
            </a:r>
            <a:r>
              <a:rPr lang="en-US" altLang="zh-CN" dirty="0">
                <a:solidFill>
                  <a:schemeClr val="tx1"/>
                </a:solidFill>
                <a:latin typeface="Times New Roman" panose="02020603050405020304" pitchFamily="18" charset="0"/>
                <a:ea typeface="宋体" panose="02010600030101010101" pitchFamily="2" charset="-122"/>
              </a:rPr>
              <a:t> </a:t>
            </a:r>
            <a:r>
              <a:rPr lang="zh-CN" altLang="zh-CN" dirty="0">
                <a:solidFill>
                  <a:schemeClr val="tx1"/>
                </a:solidFill>
                <a:latin typeface="Times New Roman" panose="02020603050405020304" pitchFamily="18" charset="0"/>
                <a:ea typeface="宋体" panose="02010600030101010101" pitchFamily="2" charset="-122"/>
              </a:rPr>
              <a:t>，</a:t>
            </a:r>
            <a:r>
              <a:rPr lang="en-US" altLang="zh-CN" i="1" dirty="0">
                <a:solidFill>
                  <a:schemeClr val="tx1"/>
                </a:solidFill>
                <a:latin typeface="Times New Roman" panose="02020603050405020304" pitchFamily="18" charset="0"/>
                <a:ea typeface="宋体" panose="02010600030101010101" pitchFamily="2" charset="-122"/>
              </a:rPr>
              <a:t>p</a:t>
            </a:r>
            <a:r>
              <a:rPr lang="en-US" altLang="zh-CN" baseline="-25000" dirty="0">
                <a:solidFill>
                  <a:schemeClr val="tx1"/>
                </a:solidFill>
                <a:latin typeface="Times New Roman" panose="02020603050405020304" pitchFamily="18" charset="0"/>
                <a:ea typeface="宋体" panose="02010600030101010101" pitchFamily="2" charset="-122"/>
              </a:rPr>
              <a:t>33</a:t>
            </a:r>
            <a:r>
              <a:rPr lang="zh-CN" altLang="zh-CN" dirty="0">
                <a:solidFill>
                  <a:schemeClr val="tx1"/>
                </a:solidFill>
                <a:latin typeface="Times New Roman" panose="02020603050405020304" pitchFamily="18" charset="0"/>
                <a:ea typeface="宋体" panose="02010600030101010101" pitchFamily="2" charset="-122"/>
              </a:rPr>
              <a:t>的加工时间，因此机器</a:t>
            </a:r>
            <a:r>
              <a:rPr lang="en-US" altLang="zh-CN" dirty="0">
                <a:solidFill>
                  <a:schemeClr val="tx1"/>
                </a:solidFill>
                <a:latin typeface="Times New Roman" panose="02020603050405020304" pitchFamily="18" charset="0"/>
                <a:ea typeface="宋体" panose="02010600030101010101" pitchFamily="2" charset="-122"/>
              </a:rPr>
              <a:t>6</a:t>
            </a:r>
            <a:r>
              <a:rPr lang="zh-CN" altLang="zh-CN" dirty="0">
                <a:solidFill>
                  <a:schemeClr val="tx1"/>
                </a:solidFill>
                <a:latin typeface="Times New Roman" panose="02020603050405020304" pitchFamily="18" charset="0"/>
                <a:ea typeface="宋体" panose="02010600030101010101" pitchFamily="2" charset="-122"/>
              </a:rPr>
              <a:t>并未分到任何加工任务。</a:t>
            </a:r>
            <a:endParaRPr lang="zh-CN" altLang="en-US" dirty="0">
              <a:solidFill>
                <a:schemeClr val="tx1"/>
              </a:solidFill>
              <a:latin typeface="Times New Roman" panose="02020603050405020304" pitchFamily="18" charset="0"/>
              <a:ea typeface="Times New Roman" panose="02020603050405020304" pitchFamily="18" charset="0"/>
            </a:endParaRPr>
          </a:p>
        </p:txBody>
      </p:sp>
      <p:sp>
        <p:nvSpPr>
          <p:cNvPr id="210947" name="Rectangle 2"/>
          <p:cNvSpPr/>
          <p:nvPr/>
        </p:nvSpPr>
        <p:spPr>
          <a:xfrm>
            <a:off x="2209800" y="304800"/>
            <a:ext cx="4419600" cy="519113"/>
          </a:xfrm>
          <a:prstGeom prst="rect">
            <a:avLst/>
          </a:prstGeom>
          <a:noFill/>
          <a:ln w="9525">
            <a:noFill/>
          </a:ln>
        </p:spPr>
        <p:txBody>
          <a:bodyPr anchor="t" anchorCtr="0">
            <a:spAutoFit/>
          </a:bodyPr>
          <a:p>
            <a:r>
              <a:rPr lang="zh-CN" altLang="en-US" sz="2800" dirty="0">
                <a:solidFill>
                  <a:schemeClr val="tx1"/>
                </a:solidFill>
                <a:latin typeface="宋体" panose="02010600030101010101" pitchFamily="2" charset="-122"/>
                <a:ea typeface="宋体" panose="02010600030101010101" pitchFamily="2" charset="-122"/>
              </a:rPr>
              <a:t>表</a:t>
            </a:r>
            <a:r>
              <a:rPr lang="en-US" altLang="zh-CN" sz="2800" dirty="0">
                <a:solidFill>
                  <a:schemeClr val="tx1"/>
                </a:solidFill>
                <a:latin typeface="Times New Roman" panose="02020603050405020304" pitchFamily="18" charset="0"/>
                <a:ea typeface="宋体" panose="02010600030101010101" pitchFamily="2" charset="-122"/>
              </a:rPr>
              <a:t>9.3  </a:t>
            </a:r>
            <a:r>
              <a:rPr lang="zh-CN" altLang="en-US" sz="2800" dirty="0">
                <a:solidFill>
                  <a:schemeClr val="tx1"/>
                </a:solidFill>
                <a:latin typeface="宋体" panose="02010600030101010101" pitchFamily="2" charset="-122"/>
                <a:ea typeface="宋体" panose="02010600030101010101" pitchFamily="2" charset="-122"/>
              </a:rPr>
              <a:t>遗传算法运行的结果</a:t>
            </a:r>
            <a:r>
              <a:rPr lang="zh-CN" altLang="en-US" sz="2800" dirty="0">
                <a:solidFill>
                  <a:schemeClr val="tx1"/>
                </a:solidFill>
                <a:latin typeface="Times New Roman" panose="02020603050405020304" pitchFamily="18" charset="0"/>
                <a:ea typeface="宋体" panose="02010600030101010101" pitchFamily="2" charset="-122"/>
              </a:rPr>
              <a:t> </a:t>
            </a:r>
            <a:endParaRPr lang="zh-CN" altLang="en-US" sz="2800" dirty="0">
              <a:solidFill>
                <a:schemeClr val="tx1"/>
              </a:solidFill>
              <a:latin typeface="Times New Roman" panose="02020603050405020304" pitchFamily="18" charset="0"/>
              <a:ea typeface="宋体" panose="02010600030101010101" pitchFamily="2" charset="-122"/>
            </a:endParaRPr>
          </a:p>
        </p:txBody>
      </p:sp>
      <p:sp>
        <p:nvSpPr>
          <p:cNvPr id="210948" name="Rectangle 51"/>
          <p:cNvSpPr/>
          <p:nvPr/>
        </p:nvSpPr>
        <p:spPr>
          <a:xfrm>
            <a:off x="0" y="0"/>
            <a:ext cx="9144000" cy="836613"/>
          </a:xfrm>
          <a:prstGeom prst="rect">
            <a:avLst/>
          </a:prstGeom>
          <a:solidFill>
            <a:srgbClr val="A50021"/>
          </a:solidFill>
          <a:ln w="9525">
            <a:noFill/>
          </a:ln>
        </p:spPr>
        <p:txBody>
          <a:bodyPr anchor="b" anchorCtr="0"/>
          <a:p>
            <a:pPr indent="176530"/>
            <a:r>
              <a:rPr lang="en-US" altLang="zh-CN" sz="3600" dirty="0">
                <a:latin typeface="Times New Roman" panose="02020603050405020304" pitchFamily="18" charset="0"/>
                <a:ea typeface="黑体" panose="02010609060101010101" pitchFamily="49" charset="-122"/>
              </a:rPr>
              <a:t>6.7.3  </a:t>
            </a:r>
            <a:r>
              <a:rPr lang="zh-CN" altLang="en-US" sz="3600" dirty="0">
                <a:latin typeface="Times New Roman" panose="02020603050405020304" pitchFamily="18" charset="0"/>
                <a:ea typeface="黑体" panose="02010609060101010101" pitchFamily="49" charset="-122"/>
              </a:rPr>
              <a:t>蚁群算法的应用</a:t>
            </a:r>
            <a:endParaRPr lang="zh-CN" altLang="en-US" sz="3600" dirty="0">
              <a:latin typeface="Times New Roman" panose="02020603050405020304" pitchFamily="18" charset="0"/>
              <a:ea typeface="黑体" panose="02010609060101010101" pitchFamily="49" charset="-122"/>
            </a:endParaRPr>
          </a:p>
        </p:txBody>
      </p:sp>
    </p:spTree>
  </p:cSld>
  <p:clrMapOvr>
    <a:masterClrMapping/>
  </p:clrMapOvr>
  <p:transition>
    <p:random/>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1969"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211970" name="Rectangle 3"/>
          <p:cNvSpPr/>
          <p:nvPr/>
        </p:nvSpPr>
        <p:spPr>
          <a:xfrm>
            <a:off x="2747963" y="2252663"/>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211971" name="Rectangle 5"/>
          <p:cNvSpPr/>
          <p:nvPr/>
        </p:nvSpPr>
        <p:spPr>
          <a:xfrm>
            <a:off x="2005013" y="2290763"/>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211972" name="Rectangle 8"/>
          <p:cNvSpPr>
            <a:spLocks noGrp="1"/>
          </p:cNvSpPr>
          <p:nvPr>
            <p:ph type="title"/>
          </p:nvPr>
        </p:nvSpPr>
        <p:spPr/>
        <p:txBody>
          <a:bodyPr vert="horz" wrap="square" lIns="91440" tIns="45720" rIns="91440" bIns="45720" anchor="b" anchorCtr="0"/>
          <a:p>
            <a:pPr eaLnBrk="1" hangingPunct="1"/>
            <a:endParaRPr lang="zh-CN" altLang="zh-CN" dirty="0"/>
          </a:p>
        </p:txBody>
      </p:sp>
      <p:sp>
        <p:nvSpPr>
          <p:cNvPr id="211973" name="Rectangle 9"/>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latin typeface="Times New Roman" panose="02020603050405020304" pitchFamily="18" charset="0"/>
                <a:ea typeface="黑体" panose="02010609060101010101" pitchFamily="49" charset="-122"/>
              </a:rPr>
              <a:t>6.7.3  </a:t>
            </a:r>
            <a:r>
              <a:rPr lang="zh-CN" altLang="en-US" sz="3600" dirty="0">
                <a:latin typeface="Times New Roman" panose="02020603050405020304" pitchFamily="18" charset="0"/>
                <a:ea typeface="黑体" panose="02010609060101010101" pitchFamily="49" charset="-122"/>
              </a:rPr>
              <a:t>蚁群算法的应用</a:t>
            </a:r>
            <a:endParaRPr lang="zh-CN" altLang="en-US" sz="3600" dirty="0">
              <a:latin typeface="Times New Roman" panose="02020603050405020304" pitchFamily="18" charset="0"/>
              <a:ea typeface="黑体" panose="02010609060101010101" pitchFamily="49" charset="-122"/>
            </a:endParaRPr>
          </a:p>
        </p:txBody>
      </p:sp>
      <p:pic>
        <p:nvPicPr>
          <p:cNvPr id="211974" name="Picture 2"/>
          <p:cNvPicPr>
            <a:picLocks noChangeAspect="1"/>
          </p:cNvPicPr>
          <p:nvPr/>
        </p:nvPicPr>
        <p:blipFill>
          <a:blip r:embed="rId1"/>
          <a:stretch>
            <a:fillRect/>
          </a:stretch>
        </p:blipFill>
        <p:spPr>
          <a:xfrm>
            <a:off x="1473200" y="1222375"/>
            <a:ext cx="6267450" cy="4151313"/>
          </a:xfrm>
          <a:prstGeom prst="rect">
            <a:avLst/>
          </a:prstGeom>
          <a:noFill/>
          <a:ln w="9525">
            <a:noFill/>
          </a:ln>
        </p:spPr>
      </p:pic>
      <p:sp>
        <p:nvSpPr>
          <p:cNvPr id="211975" name="Rectangle 404"/>
          <p:cNvSpPr/>
          <p:nvPr/>
        </p:nvSpPr>
        <p:spPr>
          <a:xfrm>
            <a:off x="1600200" y="5621338"/>
            <a:ext cx="5943600" cy="400050"/>
          </a:xfrm>
          <a:prstGeom prst="rect">
            <a:avLst/>
          </a:prstGeom>
          <a:noFill/>
          <a:ln w="9525">
            <a:noFill/>
          </a:ln>
        </p:spPr>
        <p:txBody>
          <a:bodyPr anchor="t" anchorCtr="0">
            <a:spAutoFit/>
          </a:bodyPr>
          <a:p>
            <a:pPr algn="ctr"/>
            <a:r>
              <a:rPr lang="zh-CN" altLang="en-US" sz="2000" b="1" dirty="0">
                <a:solidFill>
                  <a:schemeClr val="tx1"/>
                </a:solidFill>
                <a:latin typeface="Times New Roman" panose="02020603050405020304" pitchFamily="18" charset="0"/>
                <a:ea typeface="宋体" panose="02010600030101010101" pitchFamily="2" charset="-122"/>
              </a:rPr>
              <a:t>图</a:t>
            </a:r>
            <a:r>
              <a:rPr lang="en-US" altLang="zh-CN" sz="2000" b="1" dirty="0">
                <a:solidFill>
                  <a:schemeClr val="tx1"/>
                </a:solidFill>
                <a:latin typeface="Times New Roman" panose="02020603050405020304" pitchFamily="18" charset="0"/>
                <a:ea typeface="宋体" panose="02010600030101010101" pitchFamily="2" charset="-122"/>
              </a:rPr>
              <a:t>7.6 </a:t>
            </a:r>
            <a:r>
              <a:rPr lang="zh-CN" altLang="en-US" sz="2000" b="1" dirty="0">
                <a:solidFill>
                  <a:schemeClr val="tx1"/>
                </a:solidFill>
                <a:latin typeface="Times New Roman" panose="02020603050405020304" pitchFamily="18" charset="0"/>
                <a:ea typeface="宋体" panose="02010600030101010101" pitchFamily="2" charset="-122"/>
              </a:rPr>
              <a:t>最优解甘特图</a:t>
            </a:r>
            <a:endParaRPr lang="zh-CN" altLang="en-US" sz="2800" dirty="0">
              <a:solidFill>
                <a:schemeClr val="tx1"/>
              </a:solidFill>
              <a:latin typeface="Times New Roman" panose="02020603050405020304" pitchFamily="18" charset="0"/>
              <a:ea typeface="Times New Roman" panose="02020603050405020304" pitchFamily="18" charset="0"/>
            </a:endParaRPr>
          </a:p>
        </p:txBody>
      </p:sp>
    </p:spTree>
  </p:cSld>
  <p:clrMapOvr>
    <a:masterClrMapping/>
  </p:clrMapOvr>
  <p:transition>
    <p:random/>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2993"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212994" name="Rectangle 3"/>
          <p:cNvSpPr/>
          <p:nvPr/>
        </p:nvSpPr>
        <p:spPr>
          <a:xfrm>
            <a:off x="2747963" y="2252663"/>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212995" name="Rectangle 5"/>
          <p:cNvSpPr/>
          <p:nvPr/>
        </p:nvSpPr>
        <p:spPr>
          <a:xfrm>
            <a:off x="2005013" y="2290763"/>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212996" name="Rectangle 8"/>
          <p:cNvSpPr>
            <a:spLocks noGrp="1"/>
          </p:cNvSpPr>
          <p:nvPr>
            <p:ph type="title"/>
          </p:nvPr>
        </p:nvSpPr>
        <p:spPr/>
        <p:txBody>
          <a:bodyPr vert="horz" wrap="square" lIns="91440" tIns="45720" rIns="91440" bIns="45720" anchor="b" anchorCtr="0"/>
          <a:p>
            <a:pPr eaLnBrk="1" hangingPunct="1"/>
            <a:endParaRPr lang="zh-CN" altLang="zh-CN" dirty="0"/>
          </a:p>
        </p:txBody>
      </p:sp>
      <p:sp>
        <p:nvSpPr>
          <p:cNvPr id="212997" name="Rectangle 9"/>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latin typeface="Times New Roman" panose="02020603050405020304" pitchFamily="18" charset="0"/>
                <a:ea typeface="黑体" panose="02010609060101010101" pitchFamily="49" charset="-122"/>
              </a:rPr>
              <a:t>6.7.3  </a:t>
            </a:r>
            <a:r>
              <a:rPr lang="zh-CN" altLang="en-US" sz="3600" dirty="0">
                <a:latin typeface="Times New Roman" panose="02020603050405020304" pitchFamily="18" charset="0"/>
                <a:ea typeface="黑体" panose="02010609060101010101" pitchFamily="49" charset="-122"/>
              </a:rPr>
              <a:t>蚁群算法的应用</a:t>
            </a:r>
            <a:endParaRPr lang="zh-CN" altLang="en-US" sz="3600" dirty="0">
              <a:latin typeface="Times New Roman" panose="02020603050405020304" pitchFamily="18" charset="0"/>
              <a:ea typeface="黑体" panose="02010609060101010101" pitchFamily="49" charset="-122"/>
            </a:endParaRPr>
          </a:p>
        </p:txBody>
      </p:sp>
      <p:pic>
        <p:nvPicPr>
          <p:cNvPr id="212998" name="Picture 3"/>
          <p:cNvPicPr>
            <a:picLocks noChangeAspect="1"/>
          </p:cNvPicPr>
          <p:nvPr/>
        </p:nvPicPr>
        <p:blipFill>
          <a:blip r:embed="rId1"/>
          <a:stretch>
            <a:fillRect/>
          </a:stretch>
        </p:blipFill>
        <p:spPr>
          <a:xfrm>
            <a:off x="357188" y="928688"/>
            <a:ext cx="6059487" cy="5224462"/>
          </a:xfrm>
          <a:prstGeom prst="rect">
            <a:avLst/>
          </a:prstGeom>
          <a:noFill/>
          <a:ln w="9525">
            <a:noFill/>
          </a:ln>
        </p:spPr>
      </p:pic>
      <p:sp>
        <p:nvSpPr>
          <p:cNvPr id="212999" name="Rectangle 404"/>
          <p:cNvSpPr/>
          <p:nvPr/>
        </p:nvSpPr>
        <p:spPr>
          <a:xfrm>
            <a:off x="1600200" y="6197600"/>
            <a:ext cx="5943600" cy="400050"/>
          </a:xfrm>
          <a:prstGeom prst="rect">
            <a:avLst/>
          </a:prstGeom>
          <a:noFill/>
          <a:ln w="9525">
            <a:noFill/>
          </a:ln>
        </p:spPr>
        <p:txBody>
          <a:bodyPr anchor="t" anchorCtr="0">
            <a:spAutoFit/>
          </a:bodyPr>
          <a:p>
            <a:pPr algn="ctr"/>
            <a:r>
              <a:rPr lang="zh-CN" altLang="en-US" sz="2000" b="1" dirty="0">
                <a:solidFill>
                  <a:schemeClr val="tx1"/>
                </a:solidFill>
                <a:latin typeface="Times New Roman" panose="02020603050405020304" pitchFamily="18" charset="0"/>
                <a:ea typeface="宋体" panose="02010600030101010101" pitchFamily="2" charset="-122"/>
              </a:rPr>
              <a:t>图</a:t>
            </a:r>
            <a:r>
              <a:rPr lang="en-US" altLang="zh-CN" sz="2000" b="1" dirty="0">
                <a:solidFill>
                  <a:schemeClr val="tx1"/>
                </a:solidFill>
                <a:latin typeface="Times New Roman" panose="02020603050405020304" pitchFamily="18" charset="0"/>
                <a:ea typeface="宋体" panose="02010600030101010101" pitchFamily="2" charset="-122"/>
              </a:rPr>
              <a:t>7.7 </a:t>
            </a:r>
            <a:r>
              <a:rPr lang="zh-CN" altLang="en-US" sz="2000" b="1" dirty="0">
                <a:solidFill>
                  <a:schemeClr val="tx1"/>
                </a:solidFill>
                <a:latin typeface="Times New Roman" panose="02020603050405020304" pitchFamily="18" charset="0"/>
                <a:ea typeface="宋体" panose="02010600030101010101" pitchFamily="2" charset="-122"/>
              </a:rPr>
              <a:t>历代最优解收敛图</a:t>
            </a:r>
            <a:endParaRPr lang="zh-CN" altLang="en-US" sz="2800" dirty="0">
              <a:solidFill>
                <a:schemeClr val="tx1"/>
              </a:solidFill>
              <a:latin typeface="Times New Roman" panose="02020603050405020304" pitchFamily="18" charset="0"/>
              <a:ea typeface="Times New Roman" panose="02020603050405020304" pitchFamily="18" charset="0"/>
            </a:endParaRPr>
          </a:p>
        </p:txBody>
      </p:sp>
      <p:sp>
        <p:nvSpPr>
          <p:cNvPr id="213000" name="Rectangle 56"/>
          <p:cNvSpPr/>
          <p:nvPr/>
        </p:nvSpPr>
        <p:spPr>
          <a:xfrm>
            <a:off x="5072063" y="2428875"/>
            <a:ext cx="3643312" cy="2160588"/>
          </a:xfrm>
          <a:prstGeom prst="rect">
            <a:avLst/>
          </a:prstGeom>
          <a:gradFill rotWithShape="0">
            <a:gsLst>
              <a:gs pos="0">
                <a:srgbClr val="CCECFF"/>
              </a:gs>
              <a:gs pos="100000">
                <a:srgbClr val="FFFFFF"/>
              </a:gs>
            </a:gsLst>
            <a:path path="shape">
              <a:fillToRect l="50000" t="50000" r="50000" b="50000"/>
            </a:path>
            <a:tileRect/>
          </a:gradFill>
          <a:ln w="9525" cap="flat" cmpd="sng">
            <a:solidFill>
              <a:srgbClr val="3366FF"/>
            </a:solidFill>
            <a:prstDash val="solid"/>
            <a:miter/>
            <a:headEnd type="none" w="med" len="med"/>
            <a:tailEnd type="none" w="med" len="med"/>
          </a:ln>
        </p:spPr>
        <p:txBody>
          <a:bodyPr anchor="t" anchorCtr="0">
            <a:spAutoFit/>
          </a:bodyPr>
          <a:p>
            <a:pPr>
              <a:lnSpc>
                <a:spcPct val="140000"/>
              </a:lnSpc>
            </a:pPr>
            <a:r>
              <a:rPr lang="zh-CN" altLang="zh-CN" dirty="0">
                <a:solidFill>
                  <a:schemeClr val="tx1"/>
                </a:solidFill>
                <a:latin typeface="Times New Roman" panose="02020603050405020304" pitchFamily="18" charset="0"/>
                <a:ea typeface="宋体" panose="02010600030101010101" pitchFamily="2" charset="-122"/>
              </a:rPr>
              <a:t>由图</a:t>
            </a:r>
            <a:r>
              <a:rPr lang="en-US" altLang="zh-CN" dirty="0">
                <a:solidFill>
                  <a:schemeClr val="tx1"/>
                </a:solidFill>
                <a:latin typeface="Times New Roman" panose="02020603050405020304" pitchFamily="18" charset="0"/>
                <a:ea typeface="宋体" panose="02010600030101010101" pitchFamily="2" charset="-122"/>
              </a:rPr>
              <a:t>7.7</a:t>
            </a:r>
            <a:r>
              <a:rPr lang="zh-CN" altLang="zh-CN" dirty="0">
                <a:solidFill>
                  <a:schemeClr val="tx1"/>
                </a:solidFill>
                <a:latin typeface="Times New Roman" panose="02020603050405020304" pitchFamily="18" charset="0"/>
                <a:ea typeface="宋体" panose="02010600030101010101" pitchFamily="2" charset="-122"/>
              </a:rPr>
              <a:t>可知，算法在大约</a:t>
            </a:r>
            <a:r>
              <a:rPr lang="en-US" altLang="zh-CN" dirty="0">
                <a:solidFill>
                  <a:schemeClr val="tx1"/>
                </a:solidFill>
                <a:latin typeface="Times New Roman" panose="02020603050405020304" pitchFamily="18" charset="0"/>
                <a:ea typeface="宋体" panose="02010600030101010101" pitchFamily="2" charset="-122"/>
              </a:rPr>
              <a:t>30</a:t>
            </a:r>
            <a:r>
              <a:rPr lang="zh-CN" altLang="zh-CN" dirty="0">
                <a:solidFill>
                  <a:schemeClr val="tx1"/>
                </a:solidFill>
                <a:latin typeface="Times New Roman" panose="02020603050405020304" pitchFamily="18" charset="0"/>
                <a:ea typeface="宋体" panose="02010600030101010101" pitchFamily="2" charset="-122"/>
              </a:rPr>
              <a:t>代以前就收敛到最优解，且各代最优解相差不大，可见算法较为稳定。</a:t>
            </a:r>
            <a:endParaRPr lang="zh-CN" altLang="en-US" dirty="0">
              <a:solidFill>
                <a:schemeClr val="tx1"/>
              </a:solidFill>
              <a:latin typeface="Times New Roman" panose="02020603050405020304" pitchFamily="18" charset="0"/>
              <a:ea typeface="Times New Roman" panose="02020603050405020304" pitchFamily="18" charset="0"/>
            </a:endParaRPr>
          </a:p>
        </p:txBody>
      </p:sp>
    </p:spTree>
  </p:cSld>
  <p:clrMapOvr>
    <a:masterClrMapping/>
  </p:clrMapOvr>
  <p:transition>
    <p:random/>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4017"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214018" name="Text Box 2"/>
          <p:cNvSpPr txBox="1"/>
          <p:nvPr/>
        </p:nvSpPr>
        <p:spPr>
          <a:xfrm>
            <a:off x="0" y="76200"/>
            <a:ext cx="9144000" cy="396875"/>
          </a:xfrm>
          <a:prstGeom prst="rect">
            <a:avLst/>
          </a:prstGeom>
          <a:noFill/>
          <a:ln w="38100">
            <a:noFill/>
          </a:ln>
        </p:spPr>
        <p:txBody>
          <a:bodyPr anchor="t" anchorCtr="0">
            <a:spAutoFit/>
          </a:bodyPr>
          <a:p>
            <a:pPr algn="ctr">
              <a:spcBef>
                <a:spcPct val="50000"/>
              </a:spcBef>
            </a:pPr>
            <a:r>
              <a:rPr lang="en-US" altLang="zh-CN" sz="2000" dirty="0">
                <a:solidFill>
                  <a:schemeClr val="accent2"/>
                </a:solidFill>
                <a:latin typeface="Arial" panose="020B0604020202020204" pitchFamily="34" charset="0"/>
                <a:ea typeface="宋体" panose="02010600030101010101" pitchFamily="2" charset="-122"/>
              </a:rPr>
              <a:t>Introduction of Artificial Intelligence</a:t>
            </a:r>
            <a:endParaRPr lang="en-US" altLang="zh-CN" sz="2000" dirty="0">
              <a:solidFill>
                <a:schemeClr val="accent2"/>
              </a:solidFill>
              <a:latin typeface="Arial" panose="020B0604020202020204" pitchFamily="34" charset="0"/>
              <a:ea typeface="宋体" panose="02010600030101010101" pitchFamily="2" charset="-122"/>
            </a:endParaRPr>
          </a:p>
        </p:txBody>
      </p:sp>
      <p:pic>
        <p:nvPicPr>
          <p:cNvPr id="214019" name="Picture 3" descr="waseda_mark"/>
          <p:cNvPicPr>
            <a:picLocks noChangeAspect="1"/>
          </p:cNvPicPr>
          <p:nvPr/>
        </p:nvPicPr>
        <p:blipFill>
          <a:blip r:embed="rId1">
            <a:grayscl/>
            <a:lum bright="79999" contrast="-89999"/>
          </a:blip>
          <a:stretch>
            <a:fillRect/>
          </a:stretch>
        </p:blipFill>
        <p:spPr>
          <a:xfrm>
            <a:off x="1116013" y="930275"/>
            <a:ext cx="6840537" cy="5307013"/>
          </a:xfrm>
          <a:prstGeom prst="rect">
            <a:avLst/>
          </a:prstGeom>
          <a:noFill/>
          <a:ln w="9525">
            <a:noFill/>
          </a:ln>
        </p:spPr>
      </p:pic>
      <p:sp>
        <p:nvSpPr>
          <p:cNvPr id="214020" name="Rectangle 4"/>
          <p:cNvSpPr>
            <a:spLocks noGrp="1"/>
          </p:cNvSpPr>
          <p:nvPr>
            <p:ph idx="1"/>
          </p:nvPr>
        </p:nvSpPr>
        <p:spPr>
          <a:xfrm>
            <a:off x="179388" y="765175"/>
            <a:ext cx="8642350" cy="5400675"/>
          </a:xfrm>
        </p:spPr>
        <p:txBody>
          <a:bodyPr vert="horz" wrap="square" lIns="91440" tIns="45720" rIns="91440" bIns="45720" anchor="t" anchorCtr="0"/>
          <a:p>
            <a:pPr eaLnBrk="1" hangingPunct="1"/>
            <a:endParaRPr lang="en-US" altLang="zh-CN" b="1" dirty="0"/>
          </a:p>
          <a:p>
            <a:pPr eaLnBrk="1" hangingPunct="1">
              <a:buNone/>
            </a:pPr>
            <a:endParaRPr lang="en-US" altLang="zh-CN" b="1" dirty="0"/>
          </a:p>
          <a:p>
            <a:pPr algn="ctr" eaLnBrk="1" hangingPunct="1">
              <a:buNone/>
            </a:pPr>
            <a:r>
              <a:rPr lang="en-US" altLang="zh-CN" sz="8000" b="1" dirty="0">
                <a:solidFill>
                  <a:schemeClr val="accent2"/>
                </a:solidFill>
                <a:latin typeface="Times New Roman" panose="02020603050405020304" pitchFamily="18" charset="0"/>
              </a:rPr>
              <a:t>THE END</a:t>
            </a:r>
            <a:endParaRPr lang="en-US" altLang="zh-CN" sz="8000" b="1" dirty="0">
              <a:solidFill>
                <a:schemeClr val="accent2"/>
              </a:solidFill>
              <a:latin typeface="Times New Roman" panose="02020603050405020304" pitchFamily="18" charset="0"/>
            </a:endParaRPr>
          </a:p>
        </p:txBody>
      </p:sp>
      <p:pic>
        <p:nvPicPr>
          <p:cNvPr id="214021" name="Picture 5" descr="wsd1"/>
          <p:cNvPicPr>
            <a:picLocks noChangeAspect="1"/>
          </p:cNvPicPr>
          <p:nvPr/>
        </p:nvPicPr>
        <p:blipFill>
          <a:blip r:embed="rId2"/>
          <a:stretch>
            <a:fillRect/>
          </a:stretch>
        </p:blipFill>
        <p:spPr>
          <a:xfrm>
            <a:off x="0" y="5661025"/>
            <a:ext cx="9144000" cy="1196975"/>
          </a:xfrm>
          <a:prstGeom prst="rect">
            <a:avLst/>
          </a:prstGeom>
          <a:noFill/>
          <a:ln w="9525">
            <a:noFill/>
          </a:ln>
        </p:spPr>
      </p:pic>
      <p:sp>
        <p:nvSpPr>
          <p:cNvPr id="214022" name="Line 6"/>
          <p:cNvSpPr/>
          <p:nvPr/>
        </p:nvSpPr>
        <p:spPr>
          <a:xfrm>
            <a:off x="228600" y="457200"/>
            <a:ext cx="8686800" cy="0"/>
          </a:xfrm>
          <a:prstGeom prst="line">
            <a:avLst/>
          </a:prstGeom>
          <a:ln w="57150" cap="flat" cmpd="thinThick">
            <a:solidFill>
              <a:schemeClr val="accent2"/>
            </a:solidFill>
            <a:prstDash val="solid"/>
            <a:round/>
            <a:headEnd type="none" w="med" len="med"/>
            <a:tailEnd type="none" w="med" len="med"/>
          </a:ln>
        </p:spPr>
      </p:sp>
    </p:spTree>
  </p:cSld>
  <p:clrMapOvr>
    <a:masterClrMapping/>
  </p:clrMapOvr>
  <p:transition>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60419" name="Rectangle 1027"/>
          <p:cNvSpPr>
            <a:spLocks noGrp="1"/>
          </p:cNvSpPr>
          <p:nvPr>
            <p:ph idx="1"/>
          </p:nvPr>
        </p:nvSpPr>
        <p:spPr>
          <a:xfrm>
            <a:off x="611188" y="981075"/>
            <a:ext cx="8281987" cy="5400675"/>
          </a:xfrm>
        </p:spPr>
        <p:txBody>
          <a:bodyPr vert="horz" wrap="square" lIns="91440" tIns="45720" rIns="91440" bIns="45720" anchor="t" anchorCtr="0"/>
          <a:p>
            <a:pPr eaLnBrk="1" hangingPunct="1">
              <a:lnSpc>
                <a:spcPct val="160000"/>
              </a:lnSpc>
            </a:pPr>
            <a:r>
              <a:rPr lang="en-US" altLang="zh-CN" b="1" dirty="0">
                <a:latin typeface="Times New Roman" panose="02020603050405020304" pitchFamily="18" charset="0"/>
              </a:rPr>
              <a:t>6.1  </a:t>
            </a:r>
            <a:r>
              <a:rPr lang="zh-CN" altLang="en-US" b="1" dirty="0">
                <a:latin typeface="Times New Roman" panose="02020603050405020304" pitchFamily="18" charset="0"/>
              </a:rPr>
              <a:t>进化算法的产生与发展 </a:t>
            </a:r>
            <a:endParaRPr lang="zh-CN" altLang="en-US" b="1" dirty="0">
              <a:latin typeface="Times New Roman" panose="02020603050405020304" pitchFamily="18" charset="0"/>
            </a:endParaRPr>
          </a:p>
          <a:p>
            <a:pPr eaLnBrk="1" hangingPunct="1">
              <a:lnSpc>
                <a:spcPct val="160000"/>
              </a:lnSpc>
            </a:pPr>
            <a:r>
              <a:rPr lang="en-US" altLang="zh-CN" b="1" dirty="0">
                <a:latin typeface="Times New Roman" panose="02020603050405020304" pitchFamily="18" charset="0"/>
              </a:rPr>
              <a:t>6.2  </a:t>
            </a:r>
            <a:r>
              <a:rPr lang="zh-CN" altLang="en-US" b="1" dirty="0">
                <a:latin typeface="Times New Roman" panose="02020603050405020304" pitchFamily="18" charset="0"/>
              </a:rPr>
              <a:t>基本遗传算法 </a:t>
            </a:r>
            <a:endParaRPr lang="zh-CN" altLang="en-US" b="1" dirty="0">
              <a:latin typeface="Times New Roman" panose="02020603050405020304" pitchFamily="18" charset="0"/>
            </a:endParaRPr>
          </a:p>
          <a:p>
            <a:pPr eaLnBrk="1" hangingPunct="1">
              <a:lnSpc>
                <a:spcPct val="160000"/>
              </a:lnSpc>
            </a:pPr>
            <a:r>
              <a:rPr lang="en-US" altLang="zh-CN" b="1" dirty="0">
                <a:latin typeface="Times New Roman" panose="02020603050405020304" pitchFamily="18" charset="0"/>
              </a:rPr>
              <a:t>6.3  </a:t>
            </a:r>
            <a:r>
              <a:rPr lang="zh-CN" altLang="en-US" b="1" dirty="0">
                <a:latin typeface="Times New Roman" panose="02020603050405020304" pitchFamily="18" charset="0"/>
              </a:rPr>
              <a:t>遗传算法的改进算法 </a:t>
            </a:r>
            <a:endParaRPr lang="zh-CN" altLang="en-US" b="1" dirty="0">
              <a:latin typeface="Times New Roman" panose="02020603050405020304" pitchFamily="18" charset="0"/>
            </a:endParaRPr>
          </a:p>
          <a:p>
            <a:pPr eaLnBrk="1" hangingPunct="1">
              <a:lnSpc>
                <a:spcPct val="160000"/>
              </a:lnSpc>
            </a:pPr>
            <a:r>
              <a:rPr lang="en-US" altLang="zh-CN" b="1" dirty="0">
                <a:latin typeface="Times New Roman" panose="02020603050405020304" pitchFamily="18" charset="0"/>
              </a:rPr>
              <a:t>6.4  </a:t>
            </a:r>
            <a:r>
              <a:rPr lang="zh-CN" altLang="en-US" b="1" dirty="0">
                <a:latin typeface="Times New Roman" panose="02020603050405020304" pitchFamily="18" charset="0"/>
              </a:rPr>
              <a:t>遗传算法的应用</a:t>
            </a:r>
            <a:endParaRPr lang="en-US" altLang="zh-CN" b="1" dirty="0">
              <a:latin typeface="Times New Roman" panose="02020603050405020304" pitchFamily="18" charset="0"/>
            </a:endParaRPr>
          </a:p>
          <a:p>
            <a:pPr eaLnBrk="1" hangingPunct="1">
              <a:lnSpc>
                <a:spcPct val="160000"/>
              </a:lnSpc>
            </a:pPr>
            <a:r>
              <a:rPr lang="en-US" altLang="en-US" b="1" dirty="0">
                <a:latin typeface="Times New Roman" panose="02020603050405020304" pitchFamily="18" charset="0"/>
              </a:rPr>
              <a:t>6.5  </a:t>
            </a:r>
            <a:r>
              <a:rPr lang="zh-CN" altLang="en-US" b="1" dirty="0">
                <a:latin typeface="Times New Roman" panose="02020603050405020304" pitchFamily="18" charset="0"/>
              </a:rPr>
              <a:t>群智能算法产生的背景</a:t>
            </a:r>
            <a:endParaRPr lang="en-US" altLang="zh-CN" b="1" dirty="0">
              <a:latin typeface="Times New Roman" panose="02020603050405020304" pitchFamily="18" charset="0"/>
            </a:endParaRPr>
          </a:p>
          <a:p>
            <a:pPr eaLnBrk="1" hangingPunct="1">
              <a:lnSpc>
                <a:spcPct val="160000"/>
              </a:lnSpc>
            </a:pPr>
            <a:r>
              <a:rPr lang="en-US" altLang="en-US" b="1" dirty="0">
                <a:latin typeface="Times New Roman" panose="02020603050405020304" pitchFamily="18" charset="0"/>
              </a:rPr>
              <a:t>6.6  </a:t>
            </a:r>
            <a:r>
              <a:rPr lang="zh-CN" altLang="en-US" b="1" dirty="0">
                <a:latin typeface="Times New Roman" panose="02020603050405020304" pitchFamily="18" charset="0"/>
              </a:rPr>
              <a:t>粒子群优化算法及其应用</a:t>
            </a:r>
            <a:endParaRPr lang="en-US" altLang="zh-CN" b="1" dirty="0">
              <a:latin typeface="Times New Roman" panose="02020603050405020304" pitchFamily="18" charset="0"/>
            </a:endParaRPr>
          </a:p>
          <a:p>
            <a:pPr eaLnBrk="1" hangingPunct="1">
              <a:lnSpc>
                <a:spcPct val="160000"/>
              </a:lnSpc>
            </a:pPr>
            <a:r>
              <a:rPr lang="en-US" altLang="en-US" b="1" dirty="0">
                <a:latin typeface="Times New Roman" panose="02020603050405020304" pitchFamily="18" charset="0"/>
              </a:rPr>
              <a:t>6.7  </a:t>
            </a:r>
            <a:r>
              <a:rPr lang="zh-CN" altLang="en-US" b="1" dirty="0">
                <a:latin typeface="Times New Roman" panose="02020603050405020304" pitchFamily="18" charset="0"/>
              </a:rPr>
              <a:t>蚁群算法及其应用</a:t>
            </a:r>
            <a:endParaRPr lang="zh-CN" altLang="en-US" b="1" dirty="0">
              <a:latin typeface="Times New Roman" panose="02020603050405020304" pitchFamily="18" charset="0"/>
            </a:endParaRPr>
          </a:p>
        </p:txBody>
      </p:sp>
      <p:sp>
        <p:nvSpPr>
          <p:cNvPr id="32771" name="Rectangle 4"/>
          <p:cNvSpPr/>
          <p:nvPr/>
        </p:nvSpPr>
        <p:spPr>
          <a:xfrm>
            <a:off x="0" y="0"/>
            <a:ext cx="9144000" cy="765175"/>
          </a:xfrm>
          <a:prstGeom prst="rect">
            <a:avLst/>
          </a:prstGeom>
          <a:solidFill>
            <a:srgbClr val="A50021"/>
          </a:solidFill>
          <a:ln w="9525">
            <a:noFill/>
          </a:ln>
        </p:spPr>
        <p:txBody>
          <a:bodyPr anchor="b" anchorCtr="0"/>
          <a:p>
            <a:pPr indent="176530"/>
            <a:r>
              <a:rPr lang="zh-CN" altLang="en-US" sz="3600" dirty="0">
                <a:latin typeface="Times New Roman" panose="02020603050405020304" pitchFamily="18" charset="0"/>
                <a:ea typeface="黑体" panose="02010609060101010101" pitchFamily="49" charset="-122"/>
              </a:rPr>
              <a:t>第</a:t>
            </a:r>
            <a:r>
              <a:rPr lang="en-US" altLang="zh-CN" sz="3600" dirty="0">
                <a:latin typeface="Times New Roman" panose="02020603050405020304" pitchFamily="18" charset="0"/>
                <a:ea typeface="黑体" panose="02010609060101010101" pitchFamily="49" charset="-122"/>
              </a:rPr>
              <a:t>6</a:t>
            </a:r>
            <a:r>
              <a:rPr lang="zh-CN" altLang="en-US" sz="3600" dirty="0">
                <a:latin typeface="Times New Roman" panose="02020603050405020304" pitchFamily="18" charset="0"/>
                <a:ea typeface="黑体" panose="02010609060101010101" pitchFamily="49" charset="-122"/>
              </a:rPr>
              <a:t>章  智能计算及其应用</a:t>
            </a:r>
            <a:endParaRPr lang="zh-CN" altLang="en-US" sz="3600" dirty="0">
              <a:latin typeface="Times New Roman" panose="02020603050405020304" pitchFamily="18" charset="0"/>
              <a:ea typeface="黑体" panose="02010609060101010101" pitchFamily="49"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0419">
                                            <p:txEl>
                                              <p:charRg st="0" end="17"/>
                                            </p:txEl>
                                          </p:spTgt>
                                        </p:tgtEl>
                                        <p:attrNameLst>
                                          <p:attrName>style.visibility</p:attrName>
                                        </p:attrNameLst>
                                      </p:cBhvr>
                                      <p:to>
                                        <p:strVal val="visible"/>
                                      </p:to>
                                    </p:set>
                                    <p:anim calcmode="lin" valueType="num">
                                      <p:cBhvr additive="base">
                                        <p:cTn id="7" dur="500" fill="hold"/>
                                        <p:tgtEl>
                                          <p:spTgt spid="60419">
                                            <p:txEl>
                                              <p:charRg st="0" end="17"/>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0419">
                                            <p:txEl>
                                              <p:charRg st="0" end="17"/>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60419">
                                            <p:txEl>
                                              <p:charRg st="17" end="30"/>
                                            </p:txEl>
                                          </p:spTgt>
                                        </p:tgtEl>
                                        <p:attrNameLst>
                                          <p:attrName>style.visibility</p:attrName>
                                        </p:attrNameLst>
                                      </p:cBhvr>
                                      <p:to>
                                        <p:strVal val="visible"/>
                                      </p:to>
                                    </p:set>
                                    <p:anim calcmode="lin" valueType="num">
                                      <p:cBhvr additive="base">
                                        <p:cTn id="12" dur="500" fill="hold"/>
                                        <p:tgtEl>
                                          <p:spTgt spid="60419">
                                            <p:txEl>
                                              <p:charRg st="17" end="3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60419">
                                            <p:txEl>
                                              <p:charRg st="17" end="3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0419">
                                            <p:txEl>
                                              <p:charRg st="30" end="46"/>
                                            </p:txEl>
                                          </p:spTgt>
                                        </p:tgtEl>
                                        <p:attrNameLst>
                                          <p:attrName>style.visibility</p:attrName>
                                        </p:attrNameLst>
                                      </p:cBhvr>
                                      <p:to>
                                        <p:strVal val="visible"/>
                                      </p:to>
                                    </p:set>
                                    <p:anim calcmode="lin" valueType="num">
                                      <p:cBhvr additive="base">
                                        <p:cTn id="17" dur="500" fill="hold"/>
                                        <p:tgtEl>
                                          <p:spTgt spid="60419">
                                            <p:txEl>
                                              <p:charRg st="30" end="46"/>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60419">
                                            <p:txEl>
                                              <p:charRg st="30" end="46"/>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60419">
                                            <p:txEl>
                                              <p:charRg st="46" end="59"/>
                                            </p:txEl>
                                          </p:spTgt>
                                        </p:tgtEl>
                                        <p:attrNameLst>
                                          <p:attrName>style.visibility</p:attrName>
                                        </p:attrNameLst>
                                      </p:cBhvr>
                                      <p:to>
                                        <p:strVal val="visible"/>
                                      </p:to>
                                    </p:set>
                                    <p:anim calcmode="lin" valueType="num">
                                      <p:cBhvr additive="base">
                                        <p:cTn id="22" dur="500" fill="hold"/>
                                        <p:tgtEl>
                                          <p:spTgt spid="60419">
                                            <p:txEl>
                                              <p:charRg st="46" end="59"/>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60419">
                                            <p:txEl>
                                              <p:charRg st="46" end="59"/>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60419">
                                            <p:txEl>
                                              <p:charRg st="59" end="75"/>
                                            </p:txEl>
                                          </p:spTgt>
                                        </p:tgtEl>
                                        <p:attrNameLst>
                                          <p:attrName>style.visibility</p:attrName>
                                        </p:attrNameLst>
                                      </p:cBhvr>
                                      <p:to>
                                        <p:strVal val="visible"/>
                                      </p:to>
                                    </p:set>
                                    <p:anim calcmode="lin" valueType="num">
                                      <p:cBhvr additive="base">
                                        <p:cTn id="27" dur="500" fill="hold"/>
                                        <p:tgtEl>
                                          <p:spTgt spid="60419">
                                            <p:txEl>
                                              <p:charRg st="59" end="75"/>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60419">
                                            <p:txEl>
                                              <p:charRg st="59" end="75"/>
                                            </p:tx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60419">
                                            <p:txEl>
                                              <p:charRg st="75" end="92"/>
                                            </p:txEl>
                                          </p:spTgt>
                                        </p:tgtEl>
                                        <p:attrNameLst>
                                          <p:attrName>style.visibility</p:attrName>
                                        </p:attrNameLst>
                                      </p:cBhvr>
                                      <p:to>
                                        <p:strVal val="visible"/>
                                      </p:to>
                                    </p:set>
                                    <p:anim calcmode="lin" valueType="num">
                                      <p:cBhvr additive="base">
                                        <p:cTn id="32" dur="500" fill="hold"/>
                                        <p:tgtEl>
                                          <p:spTgt spid="60419">
                                            <p:txEl>
                                              <p:charRg st="75" end="92"/>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60419">
                                            <p:txEl>
                                              <p:charRg st="75" end="92"/>
                                            </p:txEl>
                                          </p:spTgt>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grpId="0" nodeType="afterEffect">
                                  <p:stCondLst>
                                    <p:cond delay="0"/>
                                  </p:stCondLst>
                                  <p:childTnLst>
                                    <p:set>
                                      <p:cBhvr>
                                        <p:cTn id="36" dur="1" fill="hold">
                                          <p:stCondLst>
                                            <p:cond delay="0"/>
                                          </p:stCondLst>
                                        </p:cTn>
                                        <p:tgtEl>
                                          <p:spTgt spid="60419">
                                            <p:txEl>
                                              <p:charRg st="92" end="106"/>
                                            </p:txEl>
                                          </p:spTgt>
                                        </p:tgtEl>
                                        <p:attrNameLst>
                                          <p:attrName>style.visibility</p:attrName>
                                        </p:attrNameLst>
                                      </p:cBhvr>
                                      <p:to>
                                        <p:strVal val="visible"/>
                                      </p:to>
                                    </p:set>
                                    <p:anim calcmode="lin" valueType="num">
                                      <p:cBhvr additive="base">
                                        <p:cTn id="37" dur="500" fill="hold"/>
                                        <p:tgtEl>
                                          <p:spTgt spid="60419">
                                            <p:txEl>
                                              <p:charRg st="92" end="10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60419">
                                            <p:txEl>
                                              <p:charRg st="92" end="10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advAuto="100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标题 1"/>
          <p:cNvSpPr>
            <a:spLocks noGrp="1"/>
          </p:cNvSpPr>
          <p:nvPr>
            <p:ph type="title"/>
          </p:nvPr>
        </p:nvSpPr>
        <p:spPr/>
        <p:txBody>
          <a:bodyPr anchor="b" anchorCtr="0"/>
          <a:p>
            <a:endParaRPr lang="zh-CN" altLang="en-US"/>
          </a:p>
        </p:txBody>
      </p:sp>
      <p:pic>
        <p:nvPicPr>
          <p:cNvPr id="15362" name="内容占位符 3"/>
          <p:cNvPicPr>
            <a:picLocks noGrp="1" noChangeAspect="1"/>
          </p:cNvPicPr>
          <p:nvPr>
            <p:ph idx="1"/>
          </p:nvPr>
        </p:nvPicPr>
        <p:blipFill>
          <a:blip r:embed="rId1"/>
          <a:stretch>
            <a:fillRect/>
          </a:stretch>
        </p:blipFill>
        <p:spPr>
          <a:xfrm>
            <a:off x="42863" y="1250950"/>
            <a:ext cx="9058275" cy="4740275"/>
          </a:xfrm>
        </p:spPr>
      </p:pic>
    </p:spTree>
  </p:cSld>
  <p:clrMapOvr>
    <a:masterClrMapping/>
  </p:clrMapOvr>
  <p:transition>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33794" name="Rectangle 3"/>
          <p:cNvSpPr>
            <a:spLocks noGrp="1"/>
          </p:cNvSpPr>
          <p:nvPr>
            <p:ph idx="1"/>
          </p:nvPr>
        </p:nvSpPr>
        <p:spPr>
          <a:xfrm>
            <a:off x="611188" y="1123950"/>
            <a:ext cx="8281987" cy="5400675"/>
          </a:xfrm>
        </p:spPr>
        <p:txBody>
          <a:bodyPr vert="horz" wrap="square" lIns="91440" tIns="45720" rIns="91440" bIns="45720" anchor="t" anchorCtr="0"/>
          <a:p>
            <a:pPr eaLnBrk="1" hangingPunct="1">
              <a:lnSpc>
                <a:spcPct val="160000"/>
              </a:lnSpc>
              <a:buClr>
                <a:srgbClr val="0000FF"/>
              </a:buClr>
              <a:buSzPct val="150000"/>
              <a:buFont typeface="Wingdings" panose="05000000000000000000" pitchFamily="2" charset="2"/>
              <a:buChar char="ü"/>
            </a:pPr>
            <a:r>
              <a:rPr lang="en-US" altLang="zh-CN" b="1" dirty="0">
                <a:solidFill>
                  <a:srgbClr val="0000FF"/>
                </a:solidFill>
                <a:latin typeface="Times New Roman" panose="02020603050405020304" pitchFamily="18" charset="0"/>
              </a:rPr>
              <a:t>6.1  </a:t>
            </a:r>
            <a:r>
              <a:rPr lang="zh-CN" altLang="en-US" b="1" dirty="0">
                <a:solidFill>
                  <a:srgbClr val="0000FF"/>
                </a:solidFill>
                <a:latin typeface="Times New Roman" panose="02020603050405020304" pitchFamily="18" charset="0"/>
              </a:rPr>
              <a:t>进化算法的产生与发展</a:t>
            </a:r>
            <a:r>
              <a:rPr lang="zh-CN" altLang="en-US" b="1" dirty="0">
                <a:latin typeface="Times New Roman" panose="02020603050405020304" pitchFamily="18" charset="0"/>
              </a:rPr>
              <a:t> </a:t>
            </a:r>
            <a:endParaRPr lang="zh-CN" altLang="en-US" b="1" dirty="0">
              <a:latin typeface="Times New Roman" panose="02020603050405020304" pitchFamily="18" charset="0"/>
            </a:endParaRPr>
          </a:p>
          <a:p>
            <a:pPr eaLnBrk="1" hangingPunct="1">
              <a:lnSpc>
                <a:spcPct val="160000"/>
              </a:lnSpc>
            </a:pPr>
            <a:r>
              <a:rPr lang="en-US" altLang="zh-CN" b="1" dirty="0">
                <a:latin typeface="Times New Roman" panose="02020603050405020304" pitchFamily="18" charset="0"/>
              </a:rPr>
              <a:t>6.2  </a:t>
            </a:r>
            <a:r>
              <a:rPr lang="zh-CN" altLang="en-US" b="1" dirty="0">
                <a:latin typeface="Times New Roman" panose="02020603050405020304" pitchFamily="18" charset="0"/>
              </a:rPr>
              <a:t>基本遗传算法 </a:t>
            </a:r>
            <a:endParaRPr lang="zh-CN" altLang="en-US" b="1" dirty="0">
              <a:latin typeface="Times New Roman" panose="02020603050405020304" pitchFamily="18" charset="0"/>
            </a:endParaRPr>
          </a:p>
          <a:p>
            <a:pPr eaLnBrk="1" hangingPunct="1">
              <a:lnSpc>
                <a:spcPct val="160000"/>
              </a:lnSpc>
            </a:pPr>
            <a:r>
              <a:rPr lang="en-US" altLang="zh-CN" b="1" dirty="0">
                <a:latin typeface="Times New Roman" panose="02020603050405020304" pitchFamily="18" charset="0"/>
              </a:rPr>
              <a:t>6.3  </a:t>
            </a:r>
            <a:r>
              <a:rPr lang="zh-CN" altLang="en-US" b="1" dirty="0">
                <a:latin typeface="Times New Roman" panose="02020603050405020304" pitchFamily="18" charset="0"/>
              </a:rPr>
              <a:t>遗传算法的改进算法 </a:t>
            </a:r>
            <a:endParaRPr lang="zh-CN" altLang="en-US" b="1" dirty="0">
              <a:latin typeface="Times New Roman" panose="02020603050405020304" pitchFamily="18" charset="0"/>
            </a:endParaRPr>
          </a:p>
          <a:p>
            <a:pPr eaLnBrk="1" hangingPunct="1">
              <a:lnSpc>
                <a:spcPct val="160000"/>
              </a:lnSpc>
            </a:pPr>
            <a:r>
              <a:rPr lang="en-US" altLang="zh-CN" b="1" dirty="0">
                <a:latin typeface="Times New Roman" panose="02020603050405020304" pitchFamily="18" charset="0"/>
              </a:rPr>
              <a:t>6.4  </a:t>
            </a:r>
            <a:r>
              <a:rPr lang="zh-CN" altLang="en-US" b="1" dirty="0">
                <a:latin typeface="Times New Roman" panose="02020603050405020304" pitchFamily="18" charset="0"/>
              </a:rPr>
              <a:t>遗传算法的应用</a:t>
            </a:r>
            <a:endParaRPr lang="en-US" altLang="zh-CN" b="1" dirty="0">
              <a:latin typeface="Times New Roman" panose="02020603050405020304" pitchFamily="18" charset="0"/>
            </a:endParaRPr>
          </a:p>
          <a:p>
            <a:pPr eaLnBrk="1" hangingPunct="1">
              <a:lnSpc>
                <a:spcPct val="160000"/>
              </a:lnSpc>
            </a:pPr>
            <a:r>
              <a:rPr lang="en-US" altLang="en-US" b="1" dirty="0">
                <a:latin typeface="Times New Roman" panose="02020603050405020304" pitchFamily="18" charset="0"/>
              </a:rPr>
              <a:t>6.5  </a:t>
            </a:r>
            <a:r>
              <a:rPr lang="zh-CN" altLang="en-US" b="1" dirty="0">
                <a:latin typeface="Times New Roman" panose="02020603050405020304" pitchFamily="18" charset="0"/>
              </a:rPr>
              <a:t>群智能算法产生的背景</a:t>
            </a:r>
            <a:endParaRPr lang="en-US" altLang="zh-CN" b="1" dirty="0">
              <a:latin typeface="Times New Roman" panose="02020603050405020304" pitchFamily="18" charset="0"/>
            </a:endParaRPr>
          </a:p>
          <a:p>
            <a:pPr eaLnBrk="1" hangingPunct="1">
              <a:lnSpc>
                <a:spcPct val="160000"/>
              </a:lnSpc>
            </a:pPr>
            <a:r>
              <a:rPr lang="en-US" altLang="en-US" b="1" dirty="0">
                <a:latin typeface="Times New Roman" panose="02020603050405020304" pitchFamily="18" charset="0"/>
              </a:rPr>
              <a:t>6.6  </a:t>
            </a:r>
            <a:r>
              <a:rPr lang="zh-CN" altLang="en-US" b="1" dirty="0">
                <a:latin typeface="Times New Roman" panose="02020603050405020304" pitchFamily="18" charset="0"/>
              </a:rPr>
              <a:t>粒子群优化算法及其应用</a:t>
            </a:r>
            <a:endParaRPr lang="en-US" altLang="zh-CN" b="1" dirty="0">
              <a:latin typeface="Times New Roman" panose="02020603050405020304" pitchFamily="18" charset="0"/>
            </a:endParaRPr>
          </a:p>
          <a:p>
            <a:pPr eaLnBrk="1" hangingPunct="1">
              <a:lnSpc>
                <a:spcPct val="160000"/>
              </a:lnSpc>
            </a:pPr>
            <a:r>
              <a:rPr lang="en-US" altLang="en-US" b="1" dirty="0">
                <a:latin typeface="Times New Roman" panose="02020603050405020304" pitchFamily="18" charset="0"/>
              </a:rPr>
              <a:t>6.7  </a:t>
            </a:r>
            <a:r>
              <a:rPr lang="zh-CN" altLang="en-US" b="1" dirty="0">
                <a:latin typeface="Times New Roman" panose="02020603050405020304" pitchFamily="18" charset="0"/>
              </a:rPr>
              <a:t>蚁群算法及其应用</a:t>
            </a:r>
            <a:endParaRPr lang="zh-CN" altLang="en-US" b="1" dirty="0">
              <a:latin typeface="Times New Roman" panose="02020603050405020304" pitchFamily="18" charset="0"/>
            </a:endParaRPr>
          </a:p>
        </p:txBody>
      </p:sp>
      <p:sp>
        <p:nvSpPr>
          <p:cNvPr id="33795" name="Rectangle 4"/>
          <p:cNvSpPr/>
          <p:nvPr/>
        </p:nvSpPr>
        <p:spPr>
          <a:xfrm>
            <a:off x="0" y="0"/>
            <a:ext cx="9144000" cy="765175"/>
          </a:xfrm>
          <a:prstGeom prst="rect">
            <a:avLst/>
          </a:prstGeom>
          <a:solidFill>
            <a:srgbClr val="A50021"/>
          </a:solidFill>
          <a:ln w="9525">
            <a:noFill/>
          </a:ln>
        </p:spPr>
        <p:txBody>
          <a:bodyPr anchor="b" anchorCtr="0"/>
          <a:p>
            <a:pPr indent="176530"/>
            <a:r>
              <a:rPr lang="zh-CN" altLang="en-US" sz="3600" dirty="0">
                <a:latin typeface="Times New Roman" panose="02020603050405020304" pitchFamily="18" charset="0"/>
                <a:ea typeface="黑体" panose="02010609060101010101" pitchFamily="49" charset="-122"/>
              </a:rPr>
              <a:t>第</a:t>
            </a:r>
            <a:r>
              <a:rPr lang="en-US" altLang="zh-CN" sz="3600" dirty="0">
                <a:latin typeface="Times New Roman" panose="02020603050405020304" pitchFamily="18" charset="0"/>
                <a:ea typeface="黑体" panose="02010609060101010101" pitchFamily="49" charset="-122"/>
              </a:rPr>
              <a:t>6</a:t>
            </a:r>
            <a:r>
              <a:rPr lang="zh-CN" altLang="en-US" sz="3600" dirty="0">
                <a:latin typeface="Times New Roman" panose="02020603050405020304" pitchFamily="18" charset="0"/>
                <a:ea typeface="黑体" panose="02010609060101010101" pitchFamily="49" charset="-122"/>
              </a:rPr>
              <a:t>章  智能计算及其应用</a:t>
            </a:r>
            <a:endParaRPr lang="zh-CN" altLang="en-US" sz="3600" dirty="0">
              <a:latin typeface="Times New Roman" panose="02020603050405020304" pitchFamily="18" charset="0"/>
              <a:ea typeface="黑体" panose="02010609060101010101" pitchFamily="49" charset="-122"/>
            </a:endParaRPr>
          </a:p>
        </p:txBody>
      </p:sp>
    </p:spTree>
  </p:cSld>
  <p:clrMapOvr>
    <a:masterClrMapping/>
  </p:clrMapOvr>
  <p:transition>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69635" name="Rectangle 3"/>
          <p:cNvSpPr>
            <a:spLocks noGrp="1"/>
          </p:cNvSpPr>
          <p:nvPr>
            <p:ph idx="1"/>
          </p:nvPr>
        </p:nvSpPr>
        <p:spPr>
          <a:xfrm>
            <a:off x="539750" y="1152525"/>
            <a:ext cx="8353425" cy="5400675"/>
          </a:xfrm>
        </p:spPr>
        <p:txBody>
          <a:bodyPr vert="horz" wrap="square" lIns="91440" tIns="45720" rIns="91440" bIns="45720" anchor="t" anchorCtr="0"/>
          <a:p>
            <a:pPr eaLnBrk="1" hangingPunct="1">
              <a:lnSpc>
                <a:spcPct val="140000"/>
              </a:lnSpc>
              <a:buSzPct val="60000"/>
              <a:buFontTx/>
              <a:buBlip>
                <a:blip r:embed="rId1"/>
              </a:buBlip>
            </a:pPr>
            <a:r>
              <a:rPr lang="en-US" altLang="zh-CN" b="1" dirty="0">
                <a:latin typeface="Times New Roman" panose="02020603050405020304" pitchFamily="18" charset="0"/>
              </a:rPr>
              <a:t>6.1.1</a:t>
            </a:r>
            <a:r>
              <a:rPr lang="zh-CN" altLang="en-US" b="1" dirty="0">
                <a:latin typeface="Times New Roman" panose="02020603050405020304" pitchFamily="18" charset="0"/>
              </a:rPr>
              <a:t>  进化算法的概念</a:t>
            </a:r>
            <a:endParaRPr lang="zh-CN" altLang="en-US" b="1" dirty="0">
              <a:latin typeface="Times New Roman" panose="02020603050405020304" pitchFamily="18" charset="0"/>
            </a:endParaRPr>
          </a:p>
          <a:p>
            <a:pPr eaLnBrk="1" hangingPunct="1">
              <a:lnSpc>
                <a:spcPct val="140000"/>
              </a:lnSpc>
              <a:buSzPct val="60000"/>
              <a:buFontTx/>
              <a:buBlip>
                <a:blip r:embed="rId1"/>
              </a:buBlip>
            </a:pPr>
            <a:r>
              <a:rPr lang="en-US" altLang="zh-CN" b="1" dirty="0">
                <a:latin typeface="Times New Roman" panose="02020603050405020304" pitchFamily="18" charset="0"/>
              </a:rPr>
              <a:t>6.1.2</a:t>
            </a:r>
            <a:r>
              <a:rPr lang="zh-CN" altLang="en-US" b="1" dirty="0">
                <a:latin typeface="Times New Roman" panose="02020603050405020304" pitchFamily="18" charset="0"/>
              </a:rPr>
              <a:t>  进化算法的生物学背景</a:t>
            </a:r>
            <a:endParaRPr lang="zh-CN" altLang="en-US" b="1" dirty="0">
              <a:latin typeface="Times New Roman" panose="02020603050405020304" pitchFamily="18" charset="0"/>
            </a:endParaRPr>
          </a:p>
          <a:p>
            <a:pPr eaLnBrk="1" hangingPunct="1">
              <a:lnSpc>
                <a:spcPct val="140000"/>
              </a:lnSpc>
              <a:buSzPct val="60000"/>
              <a:buFontTx/>
              <a:buBlip>
                <a:blip r:embed="rId1"/>
              </a:buBlip>
            </a:pPr>
            <a:r>
              <a:rPr lang="en-US" altLang="zh-CN" b="1" dirty="0">
                <a:latin typeface="Times New Roman" panose="02020603050405020304" pitchFamily="18" charset="0"/>
              </a:rPr>
              <a:t>6.1.3</a:t>
            </a:r>
            <a:r>
              <a:rPr lang="zh-CN" altLang="en-US" b="1" dirty="0">
                <a:latin typeface="Times New Roman" panose="02020603050405020304" pitchFamily="18" charset="0"/>
              </a:rPr>
              <a:t>  进化算法的设计原则</a:t>
            </a:r>
            <a:endParaRPr lang="zh-CN" altLang="en-US" b="1" dirty="0"/>
          </a:p>
        </p:txBody>
      </p:sp>
      <p:sp>
        <p:nvSpPr>
          <p:cNvPr id="34819" name="Rectangle 2"/>
          <p:cNvSpPr>
            <a:spLocks noGrp="1"/>
          </p:cNvSpPr>
          <p:nvPr>
            <p:ph type="title"/>
          </p:nvPr>
        </p:nvSpPr>
        <p:spPr>
          <a:xfrm>
            <a:off x="0" y="0"/>
            <a:ext cx="9144000" cy="762000"/>
          </a:xfrm>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49" charset="-122"/>
              </a:rPr>
              <a:t> 6.1  </a:t>
            </a:r>
            <a:r>
              <a:rPr lang="zh-CN" altLang="en-US" sz="3600" b="0" dirty="0">
                <a:latin typeface="Times New Roman" panose="02020603050405020304" pitchFamily="18" charset="0"/>
                <a:ea typeface="黑体" panose="02010609060101010101" pitchFamily="49" charset="-122"/>
              </a:rPr>
              <a:t>进化算法的产生与发展</a:t>
            </a:r>
            <a:r>
              <a:rPr lang="zh-CN" altLang="en-US" sz="3600" dirty="0"/>
              <a:t> </a:t>
            </a:r>
            <a:endParaRPr lang="zh-CN" altLang="en-US" sz="3600"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9635">
                                            <p:txEl>
                                              <p:charRg st="0" end="15"/>
                                            </p:txEl>
                                          </p:spTgt>
                                        </p:tgtEl>
                                        <p:attrNameLst>
                                          <p:attrName>style.visibility</p:attrName>
                                        </p:attrNameLst>
                                      </p:cBhvr>
                                      <p:to>
                                        <p:strVal val="visible"/>
                                      </p:to>
                                    </p:set>
                                    <p:anim calcmode="lin" valueType="num">
                                      <p:cBhvr additive="base">
                                        <p:cTn id="7" dur="500" fill="hold"/>
                                        <p:tgtEl>
                                          <p:spTgt spid="69635">
                                            <p:txEl>
                                              <p:charRg st="0" end="15"/>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9635">
                                            <p:txEl>
                                              <p:charRg st="0" end="15"/>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69635">
                                            <p:txEl>
                                              <p:charRg st="15" end="33"/>
                                            </p:txEl>
                                          </p:spTgt>
                                        </p:tgtEl>
                                        <p:attrNameLst>
                                          <p:attrName>style.visibility</p:attrName>
                                        </p:attrNameLst>
                                      </p:cBhvr>
                                      <p:to>
                                        <p:strVal val="visible"/>
                                      </p:to>
                                    </p:set>
                                    <p:anim calcmode="lin" valueType="num">
                                      <p:cBhvr additive="base">
                                        <p:cTn id="12" dur="500" fill="hold"/>
                                        <p:tgtEl>
                                          <p:spTgt spid="69635">
                                            <p:txEl>
                                              <p:charRg st="15" end="33"/>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69635">
                                            <p:txEl>
                                              <p:charRg st="15" end="33"/>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9635">
                                            <p:txEl>
                                              <p:charRg st="33" end="50"/>
                                            </p:txEl>
                                          </p:spTgt>
                                        </p:tgtEl>
                                        <p:attrNameLst>
                                          <p:attrName>style.visibility</p:attrName>
                                        </p:attrNameLst>
                                      </p:cBhvr>
                                      <p:to>
                                        <p:strVal val="visible"/>
                                      </p:to>
                                    </p:set>
                                    <p:anim calcmode="lin" valueType="num">
                                      <p:cBhvr additive="base">
                                        <p:cTn id="17" dur="500" fill="hold"/>
                                        <p:tgtEl>
                                          <p:spTgt spid="69635">
                                            <p:txEl>
                                              <p:charRg st="33" end="50"/>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69635">
                                            <p:txEl>
                                              <p:charRg st="33" end="5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advAuto="100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36866" name="Rectangle 2"/>
          <p:cNvSpPr>
            <a:spLocks noGrp="1"/>
          </p:cNvSpPr>
          <p:nvPr>
            <p:ph type="title"/>
          </p:nvPr>
        </p:nvSpPr>
        <p:spPr>
          <a:xfrm>
            <a:off x="0" y="0"/>
            <a:ext cx="9144000" cy="762000"/>
          </a:xfrm>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49" charset="-122"/>
              </a:rPr>
              <a:t> 6.1.1  </a:t>
            </a:r>
            <a:r>
              <a:rPr lang="zh-CN" altLang="en-US" sz="3600" b="0" dirty="0">
                <a:latin typeface="Times New Roman" panose="02020603050405020304" pitchFamily="18" charset="0"/>
                <a:ea typeface="黑体" panose="02010609060101010101" pitchFamily="49" charset="-122"/>
              </a:rPr>
              <a:t>进化算法的概念</a:t>
            </a:r>
            <a:endParaRPr lang="zh-CN" altLang="en-US" sz="3600" dirty="0"/>
          </a:p>
        </p:txBody>
      </p:sp>
      <p:sp>
        <p:nvSpPr>
          <p:cNvPr id="36867" name="Rectangle 5"/>
          <p:cNvSpPr/>
          <p:nvPr/>
        </p:nvSpPr>
        <p:spPr>
          <a:xfrm>
            <a:off x="3490913" y="2757488"/>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3078" name="Rectangle 6"/>
          <p:cNvSpPr/>
          <p:nvPr/>
        </p:nvSpPr>
        <p:spPr>
          <a:xfrm>
            <a:off x="468313" y="1219200"/>
            <a:ext cx="8294687" cy="5262563"/>
          </a:xfrm>
          <a:prstGeom prst="rect">
            <a:avLst/>
          </a:prstGeom>
          <a:noFill/>
          <a:ln w="9525">
            <a:noFill/>
          </a:ln>
        </p:spPr>
        <p:txBody>
          <a:bodyPr anchor="t" anchorCtr="0">
            <a:spAutoFit/>
          </a:bodyPr>
          <a:p>
            <a:pPr algn="just">
              <a:spcBef>
                <a:spcPct val="50000"/>
              </a:spcBef>
              <a:buClr>
                <a:schemeClr val="accent2"/>
              </a:buClr>
              <a:buFont typeface="Wingdings" panose="05000000000000000000" pitchFamily="2" charset="2"/>
              <a:buBlip>
                <a:blip r:embed="rId1"/>
              </a:buBlip>
            </a:pPr>
            <a:r>
              <a:rPr lang="zh-CN" altLang="en-US" sz="2800" b="1" dirty="0">
                <a:solidFill>
                  <a:srgbClr val="FF0000"/>
                </a:solidFill>
                <a:latin typeface="Times New Roman" panose="02020603050405020304" pitchFamily="18" charset="0"/>
                <a:ea typeface="宋体" panose="02010600030101010101" pitchFamily="2" charset="-122"/>
              </a:rPr>
              <a:t>进化算法</a:t>
            </a:r>
            <a:r>
              <a:rPr lang="en-US" altLang="en-US" sz="2800" dirty="0">
                <a:solidFill>
                  <a:schemeClr val="tx1"/>
                </a:solidFill>
                <a:latin typeface="Times New Roman" panose="02020603050405020304" pitchFamily="18" charset="0"/>
                <a:ea typeface="宋体" panose="02010600030101010101" pitchFamily="2" charset="-122"/>
              </a:rPr>
              <a:t>(evolutionary algorithms</a:t>
            </a:r>
            <a:r>
              <a:rPr lang="zh-CN" altLang="en-US" sz="2800" dirty="0">
                <a:solidFill>
                  <a:schemeClr val="tx1"/>
                </a:solidFill>
                <a:latin typeface="Times New Roman" panose="02020603050405020304" pitchFamily="18" charset="0"/>
                <a:ea typeface="宋体" panose="02010600030101010101" pitchFamily="2" charset="-122"/>
              </a:rPr>
              <a:t>，</a:t>
            </a:r>
            <a:r>
              <a:rPr lang="en-US" altLang="en-US" sz="2800" dirty="0">
                <a:solidFill>
                  <a:schemeClr val="tx1"/>
                </a:solidFill>
                <a:latin typeface="Times New Roman" panose="02020603050405020304" pitchFamily="18" charset="0"/>
                <a:ea typeface="宋体" panose="02010600030101010101" pitchFamily="2" charset="-122"/>
              </a:rPr>
              <a:t>EA)</a:t>
            </a:r>
            <a:r>
              <a:rPr lang="zh-CN" altLang="en-US" sz="2800" dirty="0">
                <a:solidFill>
                  <a:schemeClr val="tx1"/>
                </a:solidFill>
                <a:latin typeface="Times New Roman" panose="02020603050405020304" pitchFamily="18" charset="0"/>
                <a:ea typeface="宋体" panose="02010600030101010101" pitchFamily="2" charset="-122"/>
              </a:rPr>
              <a:t>是基于自然选择和自然遗传等生物进化机制的一种搜索算法。</a:t>
            </a:r>
            <a:endParaRPr lang="en-US" altLang="zh-CN" sz="2800" dirty="0">
              <a:solidFill>
                <a:schemeClr val="tx1"/>
              </a:solidFill>
              <a:latin typeface="Times New Roman" panose="02020603050405020304" pitchFamily="18" charset="0"/>
              <a:ea typeface="宋体" panose="02010600030101010101" pitchFamily="2" charset="-122"/>
            </a:endParaRPr>
          </a:p>
          <a:p>
            <a:pPr algn="just">
              <a:spcBef>
                <a:spcPct val="50000"/>
              </a:spcBef>
              <a:buClr>
                <a:schemeClr val="accent2"/>
              </a:buClr>
              <a:buFont typeface="Wingdings" panose="05000000000000000000" pitchFamily="2" charset="2"/>
              <a:buBlip>
                <a:blip r:embed="rId1"/>
              </a:buBlip>
            </a:pPr>
            <a:r>
              <a:rPr lang="zh-CN" altLang="en-US" sz="2800" dirty="0">
                <a:solidFill>
                  <a:schemeClr val="tx1"/>
                </a:solidFill>
                <a:latin typeface="Times New Roman" panose="02020603050405020304" pitchFamily="18" charset="0"/>
                <a:ea typeface="宋体" panose="02010600030101010101" pitchFamily="2" charset="-122"/>
              </a:rPr>
              <a:t>生物进化是通过繁殖、</a:t>
            </a:r>
            <a:r>
              <a:rPr lang="en-US" altLang="en-US" sz="2800" dirty="0">
                <a:solidFill>
                  <a:schemeClr val="tx1"/>
                </a:solidFill>
                <a:latin typeface="Times New Roman" panose="02020603050405020304" pitchFamily="18" charset="0"/>
                <a:ea typeface="宋体" panose="02010600030101010101" pitchFamily="2" charset="-122"/>
                <a:hlinkClick r:id="rId2"/>
              </a:rPr>
              <a:t>变异</a:t>
            </a:r>
            <a:r>
              <a:rPr lang="zh-CN" altLang="en-US" sz="2800" dirty="0">
                <a:solidFill>
                  <a:schemeClr val="tx1"/>
                </a:solidFill>
                <a:latin typeface="Times New Roman" panose="02020603050405020304" pitchFamily="18" charset="0"/>
                <a:ea typeface="宋体" panose="02010600030101010101" pitchFamily="2" charset="-122"/>
              </a:rPr>
              <a:t>、竞争和选择实现的；而进化算法则主要通过选择、重组和变异这三种操作实现优化问题的求解。</a:t>
            </a:r>
            <a:endParaRPr lang="zh-CN" altLang="en-US" sz="2800" dirty="0">
              <a:solidFill>
                <a:schemeClr val="tx1"/>
              </a:solidFill>
              <a:latin typeface="Times New Roman" panose="02020603050405020304" pitchFamily="18" charset="0"/>
              <a:ea typeface="宋体" panose="02010600030101010101" pitchFamily="2" charset="-122"/>
            </a:endParaRPr>
          </a:p>
          <a:p>
            <a:pPr algn="just">
              <a:spcBef>
                <a:spcPct val="50000"/>
              </a:spcBef>
              <a:buClr>
                <a:schemeClr val="accent2"/>
              </a:buClr>
              <a:buFont typeface="Wingdings" panose="05000000000000000000" pitchFamily="2" charset="2"/>
              <a:buBlip>
                <a:blip r:embed="rId1"/>
              </a:buBlip>
            </a:pPr>
            <a:r>
              <a:rPr lang="zh-CN" altLang="en-US" sz="2800" dirty="0">
                <a:solidFill>
                  <a:schemeClr val="tx1"/>
                </a:solidFill>
                <a:latin typeface="Times New Roman" panose="02020603050405020304" pitchFamily="18" charset="0"/>
                <a:ea typeface="宋体" panose="02010600030101010101" pitchFamily="2" charset="-122"/>
              </a:rPr>
              <a:t>进化算法是一个</a:t>
            </a:r>
            <a:r>
              <a:rPr lang="en-US" altLang="en-US" sz="2800" dirty="0">
                <a:solidFill>
                  <a:schemeClr val="tx1"/>
                </a:solidFill>
                <a:latin typeface="Times New Roman" panose="02020603050405020304" pitchFamily="18" charset="0"/>
                <a:ea typeface="宋体" panose="02010600030101010101" pitchFamily="2" charset="-122"/>
              </a:rPr>
              <a:t>“</a:t>
            </a:r>
            <a:r>
              <a:rPr lang="zh-CN" altLang="en-US" sz="2800" dirty="0">
                <a:solidFill>
                  <a:schemeClr val="tx1"/>
                </a:solidFill>
                <a:latin typeface="Times New Roman" panose="02020603050405020304" pitchFamily="18" charset="0"/>
                <a:ea typeface="宋体" panose="02010600030101010101" pitchFamily="2" charset="-122"/>
              </a:rPr>
              <a:t>算法簇</a:t>
            </a:r>
            <a:r>
              <a:rPr lang="en-US" altLang="en-US" sz="2800" dirty="0">
                <a:solidFill>
                  <a:schemeClr val="tx1"/>
                </a:solidFill>
                <a:latin typeface="Times New Roman" panose="02020603050405020304" pitchFamily="18" charset="0"/>
                <a:ea typeface="宋体" panose="02010600030101010101" pitchFamily="2" charset="-122"/>
              </a:rPr>
              <a:t>”</a:t>
            </a:r>
            <a:r>
              <a:rPr lang="zh-CN" altLang="en-US" sz="2800" dirty="0">
                <a:solidFill>
                  <a:schemeClr val="tx1"/>
                </a:solidFill>
                <a:latin typeface="Times New Roman" panose="02020603050405020304" pitchFamily="18" charset="0"/>
                <a:ea typeface="宋体" panose="02010600030101010101" pitchFamily="2" charset="-122"/>
              </a:rPr>
              <a:t>，包括遗传算法</a:t>
            </a:r>
            <a:r>
              <a:rPr lang="en-US" altLang="en-US" sz="2800" dirty="0">
                <a:solidFill>
                  <a:schemeClr val="tx1"/>
                </a:solidFill>
                <a:latin typeface="Times New Roman" panose="02020603050405020304" pitchFamily="18" charset="0"/>
                <a:ea typeface="宋体" panose="02010600030101010101" pitchFamily="2" charset="-122"/>
              </a:rPr>
              <a:t>(GA)</a:t>
            </a:r>
            <a:r>
              <a:rPr lang="zh-CN" altLang="en-US" sz="2800" dirty="0">
                <a:solidFill>
                  <a:schemeClr val="tx1"/>
                </a:solidFill>
                <a:latin typeface="Times New Roman" panose="02020603050405020304" pitchFamily="18" charset="0"/>
                <a:ea typeface="宋体" panose="02010600030101010101" pitchFamily="2" charset="-122"/>
              </a:rPr>
              <a:t>、遗传规划、</a:t>
            </a:r>
            <a:r>
              <a:rPr lang="en-US" altLang="en-US" sz="2800" dirty="0">
                <a:solidFill>
                  <a:schemeClr val="tx1"/>
                </a:solidFill>
                <a:latin typeface="Times New Roman" panose="02020603050405020304" pitchFamily="18" charset="0"/>
                <a:ea typeface="宋体" panose="02010600030101010101" pitchFamily="2" charset="-122"/>
                <a:hlinkClick r:id="rId3"/>
              </a:rPr>
              <a:t>进化策略</a:t>
            </a:r>
            <a:r>
              <a:rPr lang="zh-CN" altLang="en-US" sz="2800" dirty="0">
                <a:solidFill>
                  <a:schemeClr val="tx1"/>
                </a:solidFill>
                <a:latin typeface="Times New Roman" panose="02020603050405020304" pitchFamily="18" charset="0"/>
                <a:ea typeface="宋体" panose="02010600030101010101" pitchFamily="2" charset="-122"/>
              </a:rPr>
              <a:t>和进化规划等。</a:t>
            </a:r>
            <a:endParaRPr lang="en-US" altLang="zh-CN" sz="2800" dirty="0">
              <a:solidFill>
                <a:schemeClr val="tx1"/>
              </a:solidFill>
              <a:latin typeface="Times New Roman" panose="02020603050405020304" pitchFamily="18" charset="0"/>
              <a:ea typeface="宋体" panose="02010600030101010101" pitchFamily="2" charset="-122"/>
            </a:endParaRPr>
          </a:p>
          <a:p>
            <a:pPr algn="just">
              <a:spcBef>
                <a:spcPct val="50000"/>
              </a:spcBef>
              <a:buClr>
                <a:schemeClr val="accent2"/>
              </a:buClr>
              <a:buFont typeface="Wingdings" panose="05000000000000000000" pitchFamily="2" charset="2"/>
              <a:buBlip>
                <a:blip r:embed="rId1"/>
              </a:buBlip>
            </a:pPr>
            <a:r>
              <a:rPr lang="zh-CN" altLang="en-US" sz="2800" dirty="0">
                <a:solidFill>
                  <a:schemeClr val="tx1"/>
                </a:solidFill>
                <a:latin typeface="Times New Roman" panose="02020603050405020304" pitchFamily="18" charset="0"/>
                <a:ea typeface="宋体" panose="02010600030101010101" pitchFamily="2" charset="-122"/>
              </a:rPr>
              <a:t>进化算法的基本框架是遗传算法所描述的框架。</a:t>
            </a:r>
            <a:endParaRPr lang="en-US" altLang="zh-CN" sz="2800" dirty="0">
              <a:solidFill>
                <a:schemeClr val="tx1"/>
              </a:solidFill>
              <a:latin typeface="Times New Roman" panose="02020603050405020304" pitchFamily="18" charset="0"/>
              <a:ea typeface="宋体" panose="02010600030101010101" pitchFamily="2" charset="-122"/>
            </a:endParaRPr>
          </a:p>
          <a:p>
            <a:pPr algn="just">
              <a:spcBef>
                <a:spcPct val="50000"/>
              </a:spcBef>
              <a:buClr>
                <a:schemeClr val="accent2"/>
              </a:buClr>
              <a:buFont typeface="Wingdings" panose="05000000000000000000" pitchFamily="2" charset="2"/>
              <a:buBlip>
                <a:blip r:embed="rId1"/>
              </a:buBlip>
            </a:pPr>
            <a:r>
              <a:rPr lang="zh-CN" altLang="en-US" sz="2800" dirty="0">
                <a:solidFill>
                  <a:schemeClr val="tx1"/>
                </a:solidFill>
                <a:latin typeface="Times New Roman" panose="02020603050405020304" pitchFamily="18" charset="0"/>
                <a:ea typeface="宋体" panose="02010600030101010101" pitchFamily="2" charset="-122"/>
              </a:rPr>
              <a:t>进化算法可广泛应用于组合优化、机器学习、自适应控制、规划设计和人工生命等领域。</a:t>
            </a:r>
            <a:endParaRPr lang="zh-CN" altLang="en-US" sz="28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078"/>
                                        </p:tgtEl>
                                        <p:attrNameLst>
                                          <p:attrName>style.visibility</p:attrName>
                                        </p:attrNameLst>
                                      </p:cBhvr>
                                      <p:to>
                                        <p:strVal val="visible"/>
                                      </p:to>
                                    </p:set>
                                    <p:anim calcmode="lin" valueType="num">
                                      <p:cBhvr additive="base">
                                        <p:cTn id="7" dur="500" fill="hold"/>
                                        <p:tgtEl>
                                          <p:spTgt spid="3078"/>
                                        </p:tgtEl>
                                        <p:attrNameLst>
                                          <p:attrName>ppt_x</p:attrName>
                                        </p:attrNameLst>
                                      </p:cBhvr>
                                      <p:tavLst>
                                        <p:tav tm="0">
                                          <p:val>
                                            <p:strVal val="0-#ppt_w/2"/>
                                          </p:val>
                                        </p:tav>
                                        <p:tav tm="100000">
                                          <p:val>
                                            <p:strVal val="#ppt_x"/>
                                          </p:val>
                                        </p:tav>
                                      </p:tavLst>
                                    </p:anim>
                                    <p:anim calcmode="lin" valueType="num">
                                      <p:cBhvr additive="base">
                                        <p:cTn id="8" dur="500" fill="hold"/>
                                        <p:tgtEl>
                                          <p:spTgt spid="30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标题 1"/>
          <p:cNvSpPr>
            <a:spLocks noGrp="1"/>
          </p:cNvSpPr>
          <p:nvPr>
            <p:ph type="title"/>
          </p:nvPr>
        </p:nvSpPr>
        <p:spPr/>
        <p:txBody>
          <a:bodyPr anchor="b" anchorCtr="0"/>
          <a:p>
            <a:endParaRPr lang="zh-CN" altLang="en-US"/>
          </a:p>
        </p:txBody>
      </p:sp>
      <p:pic>
        <p:nvPicPr>
          <p:cNvPr id="37890" name="内容占位符 3"/>
          <p:cNvPicPr>
            <a:picLocks noGrp="1" noChangeAspect="1"/>
          </p:cNvPicPr>
          <p:nvPr>
            <p:ph idx="1"/>
          </p:nvPr>
        </p:nvPicPr>
        <p:blipFill>
          <a:blip r:embed="rId1"/>
          <a:stretch>
            <a:fillRect/>
          </a:stretch>
        </p:blipFill>
        <p:spPr>
          <a:xfrm>
            <a:off x="381000" y="908050"/>
            <a:ext cx="8382000" cy="1638300"/>
          </a:xfrm>
        </p:spPr>
      </p:pic>
      <p:pic>
        <p:nvPicPr>
          <p:cNvPr id="37891" name="图片 4"/>
          <p:cNvPicPr>
            <a:picLocks noChangeAspect="1"/>
          </p:cNvPicPr>
          <p:nvPr/>
        </p:nvPicPr>
        <p:blipFill>
          <a:blip r:embed="rId2"/>
          <a:stretch>
            <a:fillRect/>
          </a:stretch>
        </p:blipFill>
        <p:spPr>
          <a:xfrm>
            <a:off x="38100" y="2968625"/>
            <a:ext cx="9067800" cy="3505200"/>
          </a:xfrm>
          <a:prstGeom prst="rect">
            <a:avLst/>
          </a:prstGeom>
          <a:noFill/>
          <a:ln w="9525">
            <a:noFill/>
          </a:ln>
        </p:spPr>
      </p:pic>
    </p:spTree>
  </p:cSld>
  <p:clrMapOvr>
    <a:masterClrMapping/>
  </p:clrMapOvr>
  <p:transition>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标题 1"/>
          <p:cNvSpPr>
            <a:spLocks noGrp="1"/>
          </p:cNvSpPr>
          <p:nvPr>
            <p:ph type="title"/>
          </p:nvPr>
        </p:nvSpPr>
        <p:spPr/>
        <p:txBody>
          <a:bodyPr anchor="b" anchorCtr="0"/>
          <a:p>
            <a:endParaRPr lang="zh-CN" altLang="en-US"/>
          </a:p>
        </p:txBody>
      </p:sp>
      <p:pic>
        <p:nvPicPr>
          <p:cNvPr id="38914" name="内容占位符 3"/>
          <p:cNvPicPr>
            <a:picLocks noGrp="1" noChangeAspect="1"/>
          </p:cNvPicPr>
          <p:nvPr>
            <p:ph idx="1"/>
          </p:nvPr>
        </p:nvPicPr>
        <p:blipFill>
          <a:blip r:embed="rId1"/>
          <a:stretch>
            <a:fillRect/>
          </a:stretch>
        </p:blipFill>
        <p:spPr>
          <a:xfrm>
            <a:off x="400050" y="1557338"/>
            <a:ext cx="8343900" cy="2789237"/>
          </a:xfrm>
        </p:spPr>
      </p:pic>
    </p:spTree>
  </p:cSld>
  <p:clrMapOvr>
    <a:masterClrMapping/>
  </p:clrMapOvr>
  <p:transition>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39938" name="Rectangle 2"/>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49" charset="-122"/>
              </a:rPr>
              <a:t>6.1.2  </a:t>
            </a:r>
            <a:r>
              <a:rPr lang="zh-CN" altLang="en-US" sz="3600" b="0" dirty="0">
                <a:latin typeface="Times New Roman" panose="02020603050405020304" pitchFamily="18" charset="0"/>
                <a:ea typeface="黑体" panose="02010609060101010101" pitchFamily="49" charset="-122"/>
              </a:rPr>
              <a:t>进化算法的生物学背景</a:t>
            </a:r>
            <a:endParaRPr lang="zh-CN" altLang="en-US" sz="3600" b="0" dirty="0">
              <a:latin typeface="Times New Roman" panose="02020603050405020304" pitchFamily="18" charset="0"/>
              <a:ea typeface="黑体" panose="02010609060101010101" pitchFamily="49" charset="-122"/>
            </a:endParaRPr>
          </a:p>
        </p:txBody>
      </p:sp>
      <p:sp>
        <p:nvSpPr>
          <p:cNvPr id="71683" name="Rectangle 3"/>
          <p:cNvSpPr>
            <a:spLocks noGrp="1"/>
          </p:cNvSpPr>
          <p:nvPr>
            <p:ph idx="1"/>
          </p:nvPr>
        </p:nvSpPr>
        <p:spPr/>
        <p:txBody>
          <a:bodyPr vert="horz" wrap="square" lIns="91440" tIns="45720" rIns="91440" bIns="45720" anchor="t" anchorCtr="0"/>
          <a:p>
            <a:pPr eaLnBrk="1" hangingPunct="1"/>
            <a:r>
              <a:rPr lang="zh-CN" altLang="en-US" sz="2400" b="1" dirty="0">
                <a:solidFill>
                  <a:srgbClr val="0000FF"/>
                </a:solidFill>
                <a:latin typeface="宋体" panose="02010600030101010101" pitchFamily="2" charset="-122"/>
              </a:rPr>
              <a:t>适者生存</a:t>
            </a:r>
            <a:r>
              <a:rPr lang="zh-CN" altLang="en-US" sz="2400" b="1" dirty="0"/>
              <a:t>：</a:t>
            </a:r>
            <a:r>
              <a:rPr lang="zh-CN" altLang="en-US" sz="2400" b="1" dirty="0">
                <a:latin typeface="宋体" panose="02010600030101010101" pitchFamily="2" charset="-122"/>
              </a:rPr>
              <a:t>最适合自然环境的群体往往产生了更大的后代群体。</a:t>
            </a:r>
            <a:r>
              <a:rPr lang="zh-CN" altLang="en-US" sz="2400" b="1" dirty="0"/>
              <a:t> </a:t>
            </a:r>
            <a:endParaRPr lang="zh-CN" altLang="en-US" sz="2400" b="1" dirty="0"/>
          </a:p>
          <a:p>
            <a:pPr eaLnBrk="1" hangingPunct="1">
              <a:spcBef>
                <a:spcPct val="50000"/>
              </a:spcBef>
            </a:pPr>
            <a:r>
              <a:rPr lang="zh-CN" altLang="en-US" sz="2400" b="1" dirty="0">
                <a:latin typeface="宋体" panose="02010600030101010101" pitchFamily="2" charset="-122"/>
              </a:rPr>
              <a:t>生物进化的基本过程：</a:t>
            </a:r>
            <a:endParaRPr lang="zh-CN" altLang="en-US" sz="2400" b="1" dirty="0">
              <a:latin typeface="宋体" panose="02010600030101010101" pitchFamily="2" charset="-122"/>
            </a:endParaRPr>
          </a:p>
        </p:txBody>
      </p:sp>
      <p:sp>
        <p:nvSpPr>
          <p:cNvPr id="71688" name="Rectangle 8"/>
          <p:cNvSpPr/>
          <p:nvPr/>
        </p:nvSpPr>
        <p:spPr>
          <a:xfrm>
            <a:off x="457200" y="2746375"/>
            <a:ext cx="3276600" cy="3578225"/>
          </a:xfrm>
          <a:prstGeom prst="rect">
            <a:avLst/>
          </a:prstGeom>
          <a:gradFill rotWithShape="0">
            <a:gsLst>
              <a:gs pos="0">
                <a:srgbClr val="FFFFFF"/>
              </a:gs>
              <a:gs pos="100000">
                <a:srgbClr val="CCFFFF"/>
              </a:gs>
            </a:gsLst>
            <a:path path="shape">
              <a:fillToRect l="50000" t="50000" r="50000" b="50000"/>
            </a:path>
            <a:tileRect/>
          </a:gradFill>
          <a:ln w="9525" cap="flat" cmpd="sng">
            <a:solidFill>
              <a:srgbClr val="00FFFF"/>
            </a:solidFill>
            <a:prstDash val="solid"/>
            <a:miter/>
            <a:headEnd type="none" w="med" len="med"/>
            <a:tailEnd type="none" w="med" len="med"/>
          </a:ln>
        </p:spPr>
        <p:txBody>
          <a:bodyPr anchor="t" anchorCtr="0">
            <a:spAutoFit/>
          </a:bodyPr>
          <a:p>
            <a:pPr algn="just">
              <a:spcBef>
                <a:spcPct val="80000"/>
              </a:spcBef>
            </a:pPr>
            <a:r>
              <a:rPr lang="zh-CN" altLang="en-US" sz="2000" b="1" dirty="0">
                <a:solidFill>
                  <a:srgbClr val="FF0000"/>
                </a:solidFill>
                <a:latin typeface="宋体" panose="02010600030101010101" pitchFamily="2" charset="-122"/>
                <a:ea typeface="宋体" panose="02010600030101010101" pitchFamily="2" charset="-122"/>
              </a:rPr>
              <a:t>染色体</a:t>
            </a:r>
            <a:r>
              <a:rPr lang="en-US" altLang="zh-CN" sz="2000" b="1" dirty="0">
                <a:solidFill>
                  <a:srgbClr val="FF0000"/>
                </a:solidFill>
                <a:latin typeface="Times New Roman" panose="02020603050405020304" pitchFamily="18" charset="0"/>
                <a:ea typeface="宋体" panose="02010600030101010101" pitchFamily="2" charset="-122"/>
              </a:rPr>
              <a:t>(chromosome)</a:t>
            </a:r>
            <a:r>
              <a:rPr lang="zh-CN" altLang="en-US" sz="2000" b="1" dirty="0">
                <a:solidFill>
                  <a:schemeClr val="tx1"/>
                </a:solidFill>
                <a:latin typeface="Times New Roman" panose="02020603050405020304" pitchFamily="18" charset="0"/>
                <a:ea typeface="宋体" panose="02010600030101010101" pitchFamily="2" charset="-122"/>
              </a:rPr>
              <a:t>：</a:t>
            </a:r>
            <a:r>
              <a:rPr lang="zh-CN" altLang="en-US" sz="2000" b="1" dirty="0">
                <a:solidFill>
                  <a:schemeClr val="tx1"/>
                </a:solidFill>
                <a:latin typeface="宋体" panose="02010600030101010101" pitchFamily="2" charset="-122"/>
                <a:ea typeface="宋体" panose="02010600030101010101" pitchFamily="2" charset="-122"/>
              </a:rPr>
              <a:t>生物的遗传物质的主要载体。</a:t>
            </a:r>
            <a:endParaRPr lang="zh-CN" altLang="en-US" sz="2000" b="1" dirty="0">
              <a:solidFill>
                <a:schemeClr val="tx1"/>
              </a:solidFill>
              <a:latin typeface="宋体" panose="02010600030101010101" pitchFamily="2" charset="-122"/>
              <a:ea typeface="宋体" panose="02010600030101010101" pitchFamily="2" charset="-122"/>
            </a:endParaRPr>
          </a:p>
          <a:p>
            <a:pPr algn="just">
              <a:spcBef>
                <a:spcPct val="80000"/>
              </a:spcBef>
            </a:pPr>
            <a:r>
              <a:rPr lang="zh-CN" altLang="en-US" sz="2000" b="1" dirty="0">
                <a:solidFill>
                  <a:srgbClr val="FF0000"/>
                </a:solidFill>
                <a:latin typeface="宋体" panose="02010600030101010101" pitchFamily="2" charset="-122"/>
                <a:ea typeface="宋体" panose="02010600030101010101" pitchFamily="2" charset="-122"/>
              </a:rPr>
              <a:t>基因</a:t>
            </a:r>
            <a:r>
              <a:rPr lang="en-US" altLang="zh-CN" sz="2000" b="1" dirty="0">
                <a:solidFill>
                  <a:srgbClr val="FF0000"/>
                </a:solidFill>
                <a:latin typeface="Times New Roman" panose="02020603050405020304" pitchFamily="18" charset="0"/>
                <a:ea typeface="宋体" panose="02010600030101010101" pitchFamily="2" charset="-122"/>
              </a:rPr>
              <a:t>(gene)</a:t>
            </a:r>
            <a:r>
              <a:rPr lang="zh-CN" altLang="en-US" sz="2000" b="1" dirty="0">
                <a:solidFill>
                  <a:schemeClr val="tx1"/>
                </a:solidFill>
                <a:latin typeface="Times New Roman" panose="02020603050405020304" pitchFamily="18" charset="0"/>
                <a:ea typeface="宋体" panose="02010600030101010101" pitchFamily="2" charset="-122"/>
              </a:rPr>
              <a:t>：</a:t>
            </a:r>
            <a:r>
              <a:rPr lang="zh-CN" altLang="en-US" sz="2000" b="1" dirty="0">
                <a:solidFill>
                  <a:schemeClr val="tx1"/>
                </a:solidFill>
                <a:latin typeface="宋体" panose="02010600030101010101" pitchFamily="2" charset="-122"/>
                <a:ea typeface="宋体" panose="02010600030101010101" pitchFamily="2" charset="-122"/>
              </a:rPr>
              <a:t>扩展生物性状的遗传物质的功能单元和结构单位。</a:t>
            </a:r>
            <a:endParaRPr lang="zh-CN" altLang="en-US" sz="2000" b="1" dirty="0">
              <a:solidFill>
                <a:schemeClr val="tx1"/>
              </a:solidFill>
              <a:latin typeface="宋体" panose="02010600030101010101" pitchFamily="2" charset="-122"/>
              <a:ea typeface="宋体" panose="02010600030101010101" pitchFamily="2" charset="-122"/>
            </a:endParaRPr>
          </a:p>
          <a:p>
            <a:pPr algn="just">
              <a:spcBef>
                <a:spcPct val="80000"/>
              </a:spcBef>
            </a:pPr>
            <a:r>
              <a:rPr lang="zh-CN" altLang="en-US" sz="2000" b="1" dirty="0">
                <a:solidFill>
                  <a:srgbClr val="FF0000"/>
                </a:solidFill>
                <a:latin typeface="宋体" panose="02010600030101010101" pitchFamily="2" charset="-122"/>
                <a:ea typeface="宋体" panose="02010600030101010101" pitchFamily="2" charset="-122"/>
              </a:rPr>
              <a:t>基因座（</a:t>
            </a:r>
            <a:r>
              <a:rPr lang="en-US" altLang="zh-CN" sz="2000" b="1" dirty="0">
                <a:solidFill>
                  <a:srgbClr val="FF0000"/>
                </a:solidFill>
                <a:latin typeface="Times New Roman" panose="02020603050405020304" pitchFamily="18" charset="0"/>
                <a:ea typeface="宋体" panose="02010600030101010101" pitchFamily="2" charset="-122"/>
              </a:rPr>
              <a:t>locus</a:t>
            </a:r>
            <a:r>
              <a:rPr lang="zh-CN" altLang="en-US" sz="2000" b="1" dirty="0">
                <a:solidFill>
                  <a:srgbClr val="FF0000"/>
                </a:solidFill>
                <a:latin typeface="宋体" panose="02010600030101010101" pitchFamily="2" charset="-122"/>
                <a:ea typeface="宋体" panose="02010600030101010101" pitchFamily="2" charset="-122"/>
              </a:rPr>
              <a:t>）</a:t>
            </a:r>
            <a:r>
              <a:rPr lang="zh-CN" altLang="en-US" sz="2000" b="1" dirty="0">
                <a:solidFill>
                  <a:schemeClr val="tx1"/>
                </a:solidFill>
                <a:latin typeface="宋体" panose="02010600030101010101" pitchFamily="2" charset="-122"/>
                <a:ea typeface="宋体" panose="02010600030101010101" pitchFamily="2" charset="-122"/>
              </a:rPr>
              <a:t>：染色体中基因的位置。</a:t>
            </a:r>
            <a:endParaRPr lang="zh-CN" altLang="en-US" sz="2000" b="1" dirty="0">
              <a:solidFill>
                <a:schemeClr val="tx1"/>
              </a:solidFill>
              <a:latin typeface="宋体" panose="02010600030101010101" pitchFamily="2" charset="-122"/>
              <a:ea typeface="宋体" panose="02010600030101010101" pitchFamily="2" charset="-122"/>
            </a:endParaRPr>
          </a:p>
          <a:p>
            <a:pPr algn="just">
              <a:spcBef>
                <a:spcPct val="80000"/>
              </a:spcBef>
            </a:pPr>
            <a:r>
              <a:rPr lang="zh-CN" altLang="en-US" sz="2000" b="1" dirty="0">
                <a:solidFill>
                  <a:srgbClr val="FF0000"/>
                </a:solidFill>
                <a:latin typeface="宋体" panose="02010600030101010101" pitchFamily="2" charset="-122"/>
                <a:ea typeface="宋体" panose="02010600030101010101" pitchFamily="2" charset="-122"/>
              </a:rPr>
              <a:t>等位基因（</a:t>
            </a:r>
            <a:r>
              <a:rPr lang="en-US" altLang="zh-CN" sz="2000" b="1" dirty="0">
                <a:solidFill>
                  <a:srgbClr val="FF0000"/>
                </a:solidFill>
                <a:latin typeface="Times New Roman" panose="02020603050405020304" pitchFamily="18" charset="0"/>
                <a:ea typeface="宋体" panose="02010600030101010101" pitchFamily="2" charset="-122"/>
              </a:rPr>
              <a:t>alleles</a:t>
            </a:r>
            <a:r>
              <a:rPr lang="zh-CN" altLang="en-US" sz="2000" b="1" dirty="0">
                <a:solidFill>
                  <a:srgbClr val="FF0000"/>
                </a:solidFill>
                <a:latin typeface="宋体" panose="02010600030101010101" pitchFamily="2" charset="-122"/>
                <a:ea typeface="宋体" panose="02010600030101010101" pitchFamily="2" charset="-122"/>
              </a:rPr>
              <a:t>）</a:t>
            </a:r>
            <a:r>
              <a:rPr lang="zh-CN" altLang="en-US" sz="2000" b="1" dirty="0">
                <a:solidFill>
                  <a:schemeClr val="tx1"/>
                </a:solidFill>
                <a:latin typeface="宋体" panose="02010600030101010101" pitchFamily="2" charset="-122"/>
                <a:ea typeface="宋体" panose="02010600030101010101" pitchFamily="2" charset="-122"/>
              </a:rPr>
              <a:t>：基因所取的值。</a:t>
            </a:r>
            <a:endParaRPr lang="zh-CN" altLang="en-US" sz="2000" b="1" dirty="0">
              <a:solidFill>
                <a:schemeClr val="tx1"/>
              </a:solidFill>
              <a:latin typeface="宋体" panose="02010600030101010101" pitchFamily="2" charset="-122"/>
              <a:ea typeface="宋体" panose="02010600030101010101" pitchFamily="2" charset="-122"/>
            </a:endParaRPr>
          </a:p>
        </p:txBody>
      </p:sp>
      <p:pic>
        <p:nvPicPr>
          <p:cNvPr id="71693" name="Picture 13"/>
          <p:cNvPicPr>
            <a:picLocks noChangeAspect="1"/>
          </p:cNvPicPr>
          <p:nvPr/>
        </p:nvPicPr>
        <p:blipFill>
          <a:blip r:embed="rId1"/>
          <a:stretch>
            <a:fillRect/>
          </a:stretch>
        </p:blipFill>
        <p:spPr>
          <a:xfrm>
            <a:off x="4067175" y="2711450"/>
            <a:ext cx="4924425" cy="3362325"/>
          </a:xfrm>
          <a:prstGeom prst="rect">
            <a:avLst/>
          </a:prstGeom>
          <a:noFill/>
          <a:ln w="9525">
            <a:noFill/>
          </a:ln>
        </p:spPr>
      </p:pic>
      <p:pic>
        <p:nvPicPr>
          <p:cNvPr id="39942" name="图片 1"/>
          <p:cNvPicPr>
            <a:picLocks noChangeAspect="1"/>
          </p:cNvPicPr>
          <p:nvPr/>
        </p:nvPicPr>
        <p:blipFill>
          <a:blip r:embed="rId2"/>
          <a:stretch>
            <a:fillRect/>
          </a:stretch>
        </p:blipFill>
        <p:spPr>
          <a:xfrm>
            <a:off x="157163" y="2554288"/>
            <a:ext cx="8834437" cy="3792537"/>
          </a:xfrm>
          <a:prstGeom prst="rect">
            <a:avLst/>
          </a:prstGeom>
          <a:noFill/>
          <a:ln w="9525">
            <a:noFill/>
          </a:ln>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1683">
                                            <p:txEl>
                                              <p:charRg st="0" end="30"/>
                                            </p:txEl>
                                          </p:spTgt>
                                        </p:tgtEl>
                                        <p:attrNameLst>
                                          <p:attrName>style.visibility</p:attrName>
                                        </p:attrNameLst>
                                      </p:cBhvr>
                                      <p:to>
                                        <p:strVal val="visible"/>
                                      </p:to>
                                    </p:set>
                                    <p:anim calcmode="lin" valueType="num">
                                      <p:cBhvr additive="base">
                                        <p:cTn id="7" dur="500" fill="hold"/>
                                        <p:tgtEl>
                                          <p:spTgt spid="71683">
                                            <p:txEl>
                                              <p:charRg st="0" end="3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1683">
                                            <p:txEl>
                                              <p:charRg st="0" end="3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1683">
                                            <p:txEl>
                                              <p:charRg st="30" end="41"/>
                                            </p:txEl>
                                          </p:spTgt>
                                        </p:tgtEl>
                                        <p:attrNameLst>
                                          <p:attrName>style.visibility</p:attrName>
                                        </p:attrNameLst>
                                      </p:cBhvr>
                                      <p:to>
                                        <p:strVal val="visible"/>
                                      </p:to>
                                    </p:set>
                                    <p:anim calcmode="lin" valueType="num">
                                      <p:cBhvr additive="base">
                                        <p:cTn id="13" dur="500" fill="hold"/>
                                        <p:tgtEl>
                                          <p:spTgt spid="71683">
                                            <p:txEl>
                                              <p:charRg st="30" end="4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1683">
                                            <p:txEl>
                                              <p:charRg st="30" end="4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1688"/>
                                        </p:tgtEl>
                                        <p:attrNameLst>
                                          <p:attrName>style.visibility</p:attrName>
                                        </p:attrNameLst>
                                      </p:cBhvr>
                                      <p:to>
                                        <p:strVal val="visible"/>
                                      </p:to>
                                    </p:set>
                                    <p:anim calcmode="lin" valueType="num">
                                      <p:cBhvr additive="base">
                                        <p:cTn id="19" dur="500" fill="hold"/>
                                        <p:tgtEl>
                                          <p:spTgt spid="71688"/>
                                        </p:tgtEl>
                                        <p:attrNameLst>
                                          <p:attrName>ppt_x</p:attrName>
                                        </p:attrNameLst>
                                      </p:cBhvr>
                                      <p:tavLst>
                                        <p:tav tm="0">
                                          <p:val>
                                            <p:strVal val="0-#ppt_w/2"/>
                                          </p:val>
                                        </p:tav>
                                        <p:tav tm="100000">
                                          <p:val>
                                            <p:strVal val="#ppt_x"/>
                                          </p:val>
                                        </p:tav>
                                      </p:tavLst>
                                    </p:anim>
                                    <p:anim calcmode="lin" valueType="num">
                                      <p:cBhvr additive="base">
                                        <p:cTn id="20" dur="500" fill="hold"/>
                                        <p:tgtEl>
                                          <p:spTgt spid="7168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499"/>
                                          </p:stCondLst>
                                        </p:cTn>
                                        <p:tgtEl>
                                          <p:spTgt spid="716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3" grpId="0" build="p"/>
      <p:bldP spid="7168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40962" name="Rectangle 2"/>
          <p:cNvSpPr>
            <a:spLocks noGrp="1"/>
          </p:cNvSpPr>
          <p:nvPr>
            <p:ph type="title"/>
          </p:nvPr>
        </p:nvSpPr>
        <p:spPr>
          <a:xfrm>
            <a:off x="0" y="0"/>
            <a:ext cx="9144000" cy="762000"/>
          </a:xfrm>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49" charset="-122"/>
              </a:rPr>
              <a:t> 6.1.3  </a:t>
            </a:r>
            <a:r>
              <a:rPr lang="zh-CN" altLang="en-US" sz="3600" b="0" dirty="0">
                <a:latin typeface="Times New Roman" panose="02020603050405020304" pitchFamily="18" charset="0"/>
                <a:ea typeface="黑体" panose="02010609060101010101" pitchFamily="49" charset="-122"/>
              </a:rPr>
              <a:t>进化算法的设计原则</a:t>
            </a:r>
            <a:endParaRPr lang="zh-CN" altLang="en-US" sz="3600" b="0" dirty="0">
              <a:latin typeface="Times New Roman" panose="02020603050405020304" pitchFamily="18" charset="0"/>
              <a:ea typeface="黑体" panose="02010609060101010101" pitchFamily="49" charset="-122"/>
            </a:endParaRPr>
          </a:p>
        </p:txBody>
      </p:sp>
      <p:sp>
        <p:nvSpPr>
          <p:cNvPr id="6" name="Rectangle 6"/>
          <p:cNvSpPr/>
          <p:nvPr/>
        </p:nvSpPr>
        <p:spPr>
          <a:xfrm>
            <a:off x="285750" y="857250"/>
            <a:ext cx="8572500" cy="6124575"/>
          </a:xfrm>
          <a:prstGeom prst="rect">
            <a:avLst/>
          </a:prstGeom>
          <a:noFill/>
          <a:ln w="9525">
            <a:noFill/>
          </a:ln>
        </p:spPr>
        <p:txBody>
          <a:bodyPr anchor="t" anchorCtr="0">
            <a:spAutoFit/>
          </a:bodyPr>
          <a:p>
            <a:pPr algn="just">
              <a:spcBef>
                <a:spcPct val="50000"/>
              </a:spcBef>
              <a:buClr>
                <a:schemeClr val="accent2"/>
              </a:buClr>
              <a:buFont typeface="Wingdings" panose="05000000000000000000" pitchFamily="2" charset="2"/>
              <a:buBlip>
                <a:blip r:embed="rId1"/>
              </a:buBlip>
            </a:pPr>
            <a:r>
              <a:rPr lang="zh-CN" altLang="en-US" sz="2800" dirty="0">
                <a:solidFill>
                  <a:schemeClr val="tx1"/>
                </a:solidFill>
                <a:latin typeface="Times New Roman" panose="02020603050405020304" pitchFamily="18" charset="0"/>
                <a:ea typeface="宋体" panose="02010600030101010101" pitchFamily="2" charset="-122"/>
              </a:rPr>
              <a:t>（</a:t>
            </a:r>
            <a:r>
              <a:rPr lang="en-US" altLang="en-US" sz="2800" dirty="0">
                <a:solidFill>
                  <a:schemeClr val="tx1"/>
                </a:solidFill>
                <a:latin typeface="Times New Roman" panose="02020603050405020304" pitchFamily="18" charset="0"/>
                <a:ea typeface="宋体" panose="02010600030101010101" pitchFamily="2" charset="-122"/>
              </a:rPr>
              <a:t>1</a:t>
            </a:r>
            <a:r>
              <a:rPr lang="zh-CN" altLang="en-US" sz="2800" dirty="0">
                <a:solidFill>
                  <a:schemeClr val="tx1"/>
                </a:solidFill>
                <a:latin typeface="Times New Roman" panose="02020603050405020304" pitchFamily="18" charset="0"/>
                <a:ea typeface="宋体" panose="02010600030101010101" pitchFamily="2" charset="-122"/>
              </a:rPr>
              <a:t>）适用性原则：一个算法的适用性是指该算法所能适用的问题种类，它取决于算法所需的限制与假定。</a:t>
            </a:r>
            <a:endParaRPr lang="en-US" altLang="zh-CN" sz="2800" dirty="0">
              <a:solidFill>
                <a:schemeClr val="tx1"/>
              </a:solidFill>
              <a:latin typeface="Times New Roman" panose="02020603050405020304" pitchFamily="18" charset="0"/>
              <a:ea typeface="宋体" panose="02010600030101010101" pitchFamily="2" charset="-122"/>
            </a:endParaRPr>
          </a:p>
          <a:p>
            <a:pPr algn="just">
              <a:spcBef>
                <a:spcPct val="50000"/>
              </a:spcBef>
              <a:buClr>
                <a:schemeClr val="accent2"/>
              </a:buClr>
              <a:buFont typeface="Wingdings" panose="05000000000000000000" pitchFamily="2" charset="2"/>
              <a:buBlip>
                <a:blip r:embed="rId1"/>
              </a:buBlip>
            </a:pPr>
            <a:r>
              <a:rPr lang="zh-CN" altLang="en-US" sz="2800" dirty="0">
                <a:solidFill>
                  <a:schemeClr val="tx1"/>
                </a:solidFill>
                <a:latin typeface="Times New Roman" panose="02020603050405020304" pitchFamily="18" charset="0"/>
                <a:ea typeface="宋体" panose="02010600030101010101" pitchFamily="2" charset="-122"/>
              </a:rPr>
              <a:t>（</a:t>
            </a:r>
            <a:r>
              <a:rPr lang="en-US" altLang="en-US" sz="2800" dirty="0">
                <a:solidFill>
                  <a:schemeClr val="tx1"/>
                </a:solidFill>
                <a:latin typeface="Times New Roman" panose="02020603050405020304" pitchFamily="18" charset="0"/>
                <a:ea typeface="宋体" panose="02010600030101010101" pitchFamily="2" charset="-122"/>
              </a:rPr>
              <a:t>2</a:t>
            </a:r>
            <a:r>
              <a:rPr lang="zh-CN" altLang="en-US" sz="2800" dirty="0">
                <a:solidFill>
                  <a:schemeClr val="tx1"/>
                </a:solidFill>
                <a:latin typeface="Times New Roman" panose="02020603050405020304" pitchFamily="18" charset="0"/>
                <a:ea typeface="宋体" panose="02010600030101010101" pitchFamily="2" charset="-122"/>
              </a:rPr>
              <a:t>）可靠性原则：一个算法的可靠性是指算法对于所设计的问题，以适当的精度求解其中大多数问题的能力。</a:t>
            </a:r>
            <a:endParaRPr lang="en-US" altLang="zh-CN" sz="2800" dirty="0">
              <a:solidFill>
                <a:schemeClr val="tx1"/>
              </a:solidFill>
              <a:latin typeface="Times New Roman" panose="02020603050405020304" pitchFamily="18" charset="0"/>
              <a:ea typeface="宋体" panose="02010600030101010101" pitchFamily="2" charset="-122"/>
            </a:endParaRPr>
          </a:p>
          <a:p>
            <a:pPr algn="just">
              <a:spcBef>
                <a:spcPct val="50000"/>
              </a:spcBef>
              <a:buClr>
                <a:schemeClr val="accent2"/>
              </a:buClr>
              <a:buFont typeface="Wingdings" panose="05000000000000000000" pitchFamily="2" charset="2"/>
              <a:buBlip>
                <a:blip r:embed="rId1"/>
              </a:buBlip>
            </a:pPr>
            <a:r>
              <a:rPr lang="zh-CN" altLang="en-US" sz="2800" dirty="0">
                <a:solidFill>
                  <a:schemeClr val="tx1"/>
                </a:solidFill>
                <a:latin typeface="Times New Roman" panose="02020603050405020304" pitchFamily="18" charset="0"/>
                <a:ea typeface="宋体" panose="02010600030101010101" pitchFamily="2" charset="-122"/>
              </a:rPr>
              <a:t>（</a:t>
            </a:r>
            <a:r>
              <a:rPr lang="en-US" altLang="en-US" sz="2800" dirty="0">
                <a:solidFill>
                  <a:schemeClr val="tx1"/>
                </a:solidFill>
                <a:latin typeface="Times New Roman" panose="02020603050405020304" pitchFamily="18" charset="0"/>
                <a:ea typeface="宋体" panose="02010600030101010101" pitchFamily="2" charset="-122"/>
              </a:rPr>
              <a:t>3</a:t>
            </a:r>
            <a:r>
              <a:rPr lang="zh-CN" altLang="en-US" sz="2800" dirty="0">
                <a:solidFill>
                  <a:schemeClr val="tx1"/>
                </a:solidFill>
                <a:latin typeface="Times New Roman" panose="02020603050405020304" pitchFamily="18" charset="0"/>
                <a:ea typeface="宋体" panose="02010600030101010101" pitchFamily="2" charset="-122"/>
              </a:rPr>
              <a:t>）收敛性原则： 指算法能否收敛到全局最优。在收敛的前提下，希望算法具有较快的收敛速度。</a:t>
            </a:r>
            <a:endParaRPr lang="en-US" altLang="zh-CN" sz="2800" dirty="0">
              <a:solidFill>
                <a:schemeClr val="tx1"/>
              </a:solidFill>
              <a:latin typeface="Times New Roman" panose="02020603050405020304" pitchFamily="18" charset="0"/>
              <a:ea typeface="宋体" panose="02010600030101010101" pitchFamily="2" charset="-122"/>
            </a:endParaRPr>
          </a:p>
          <a:p>
            <a:pPr algn="just">
              <a:spcBef>
                <a:spcPct val="50000"/>
              </a:spcBef>
              <a:buClr>
                <a:schemeClr val="accent2"/>
              </a:buClr>
              <a:buFont typeface="Wingdings" panose="05000000000000000000" pitchFamily="2" charset="2"/>
              <a:buBlip>
                <a:blip r:embed="rId1"/>
              </a:buBlip>
            </a:pPr>
            <a:r>
              <a:rPr lang="zh-CN" altLang="en-US" sz="2800" dirty="0">
                <a:solidFill>
                  <a:schemeClr val="tx1"/>
                </a:solidFill>
                <a:latin typeface="Times New Roman" panose="02020603050405020304" pitchFamily="18" charset="0"/>
                <a:ea typeface="宋体" panose="02010600030101010101" pitchFamily="2" charset="-122"/>
              </a:rPr>
              <a:t>（</a:t>
            </a:r>
            <a:r>
              <a:rPr lang="en-US" altLang="en-US" sz="2800" dirty="0">
                <a:solidFill>
                  <a:schemeClr val="tx1"/>
                </a:solidFill>
                <a:latin typeface="Times New Roman" panose="02020603050405020304" pitchFamily="18" charset="0"/>
                <a:ea typeface="宋体" panose="02010600030101010101" pitchFamily="2" charset="-122"/>
              </a:rPr>
              <a:t>4</a:t>
            </a:r>
            <a:r>
              <a:rPr lang="zh-CN" altLang="en-US" sz="2800" dirty="0">
                <a:solidFill>
                  <a:schemeClr val="tx1"/>
                </a:solidFill>
                <a:latin typeface="Times New Roman" panose="02020603050405020304" pitchFamily="18" charset="0"/>
                <a:ea typeface="宋体" panose="02010600030101010101" pitchFamily="2" charset="-122"/>
              </a:rPr>
              <a:t>）稳定性原则： 指算法对其控制参数及问题的数据的敏感度。</a:t>
            </a:r>
            <a:endParaRPr lang="en-US" altLang="zh-CN" sz="2800" dirty="0">
              <a:solidFill>
                <a:schemeClr val="tx1"/>
              </a:solidFill>
              <a:latin typeface="Times New Roman" panose="02020603050405020304" pitchFamily="18" charset="0"/>
              <a:ea typeface="宋体" panose="02010600030101010101" pitchFamily="2" charset="-122"/>
            </a:endParaRPr>
          </a:p>
          <a:p>
            <a:pPr algn="just">
              <a:spcBef>
                <a:spcPct val="50000"/>
              </a:spcBef>
              <a:buClr>
                <a:schemeClr val="accent2"/>
              </a:buClr>
              <a:buFont typeface="Wingdings" panose="05000000000000000000" pitchFamily="2" charset="2"/>
              <a:buBlip>
                <a:blip r:embed="rId1"/>
              </a:buBlip>
            </a:pPr>
            <a:r>
              <a:rPr lang="zh-CN" altLang="en-US" sz="2800" dirty="0">
                <a:solidFill>
                  <a:schemeClr val="tx1"/>
                </a:solidFill>
                <a:latin typeface="Times New Roman" panose="02020603050405020304" pitchFamily="18" charset="0"/>
                <a:ea typeface="宋体" panose="02010600030101010101" pitchFamily="2" charset="-122"/>
              </a:rPr>
              <a:t>（</a:t>
            </a:r>
            <a:r>
              <a:rPr lang="en-US" altLang="en-US" sz="2800" dirty="0">
                <a:solidFill>
                  <a:schemeClr val="tx1"/>
                </a:solidFill>
                <a:latin typeface="Times New Roman" panose="02020603050405020304" pitchFamily="18" charset="0"/>
                <a:ea typeface="宋体" panose="02010600030101010101" pitchFamily="2" charset="-122"/>
              </a:rPr>
              <a:t>5</a:t>
            </a:r>
            <a:r>
              <a:rPr lang="zh-CN" altLang="en-US" sz="2800" dirty="0">
                <a:solidFill>
                  <a:schemeClr val="tx1"/>
                </a:solidFill>
                <a:latin typeface="Times New Roman" panose="02020603050405020304" pitchFamily="18" charset="0"/>
                <a:ea typeface="宋体" panose="02010600030101010101" pitchFamily="2" charset="-122"/>
              </a:rPr>
              <a:t>）生物类比原则：在生物界被认为是有效的方法及操作可以通过类比的方法引入到算法中，有时会带来较好的结果。</a:t>
            </a:r>
            <a:endParaRPr lang="zh-CN" altLang="en-US" sz="28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41986" name="Rectangle 4"/>
          <p:cNvSpPr/>
          <p:nvPr/>
        </p:nvSpPr>
        <p:spPr>
          <a:xfrm>
            <a:off x="0" y="0"/>
            <a:ext cx="9144000" cy="765175"/>
          </a:xfrm>
          <a:prstGeom prst="rect">
            <a:avLst/>
          </a:prstGeom>
          <a:solidFill>
            <a:srgbClr val="A50021"/>
          </a:solidFill>
          <a:ln w="9525">
            <a:noFill/>
          </a:ln>
        </p:spPr>
        <p:txBody>
          <a:bodyPr anchor="b" anchorCtr="0"/>
          <a:p>
            <a:pPr indent="176530"/>
            <a:r>
              <a:rPr lang="zh-CN" altLang="en-US" sz="3600" dirty="0">
                <a:latin typeface="Times New Roman" panose="02020603050405020304" pitchFamily="18" charset="0"/>
                <a:ea typeface="黑体" panose="02010609060101010101" pitchFamily="49" charset="-122"/>
              </a:rPr>
              <a:t>第</a:t>
            </a:r>
            <a:r>
              <a:rPr lang="en-US" altLang="zh-CN" sz="3600" dirty="0">
                <a:latin typeface="Times New Roman" panose="02020603050405020304" pitchFamily="18" charset="0"/>
                <a:ea typeface="黑体" panose="02010609060101010101" pitchFamily="49" charset="-122"/>
              </a:rPr>
              <a:t>6</a:t>
            </a:r>
            <a:r>
              <a:rPr lang="zh-CN" altLang="en-US" sz="3600" dirty="0">
                <a:latin typeface="Times New Roman" panose="02020603050405020304" pitchFamily="18" charset="0"/>
                <a:ea typeface="黑体" panose="02010609060101010101" pitchFamily="49" charset="-122"/>
              </a:rPr>
              <a:t>章  智能计算及其应用</a:t>
            </a:r>
            <a:endParaRPr lang="zh-CN" altLang="en-US" sz="3600" dirty="0">
              <a:latin typeface="Times New Roman" panose="02020603050405020304" pitchFamily="18" charset="0"/>
              <a:ea typeface="黑体" panose="02010609060101010101" pitchFamily="49" charset="-122"/>
            </a:endParaRPr>
          </a:p>
        </p:txBody>
      </p:sp>
      <p:sp>
        <p:nvSpPr>
          <p:cNvPr id="41987" name="Rectangle 3"/>
          <p:cNvSpPr txBox="1"/>
          <p:nvPr/>
        </p:nvSpPr>
        <p:spPr>
          <a:xfrm>
            <a:off x="611188" y="1123950"/>
            <a:ext cx="8281987" cy="5400675"/>
          </a:xfrm>
          <a:prstGeom prst="rect">
            <a:avLst/>
          </a:prstGeom>
          <a:noFill/>
          <a:ln w="9525">
            <a:noFill/>
          </a:ln>
        </p:spPr>
        <p:txBody>
          <a:bodyPr wrap="square" lIns="91440" tIns="45720" rIns="91440" bIns="45720" anchor="t" anchorCtr="0"/>
          <a:p>
            <a:pPr marL="469900" indent="-469900" algn="just">
              <a:lnSpc>
                <a:spcPct val="160000"/>
              </a:lnSpc>
              <a:spcBef>
                <a:spcPct val="20000"/>
              </a:spcBef>
              <a:buClr>
                <a:schemeClr val="accent2"/>
              </a:buClr>
              <a:buSzTx/>
              <a:buFont typeface="Wingdings" panose="05000000000000000000" pitchFamily="2" charset="2"/>
              <a:buChar char="o"/>
            </a:pPr>
            <a:r>
              <a:rPr lang="en-US" altLang="zh-CN" sz="3000" b="1" dirty="0">
                <a:solidFill>
                  <a:schemeClr val="tx1"/>
                </a:solidFill>
                <a:latin typeface="Times New Roman" panose="02020603050405020304" pitchFamily="18" charset="0"/>
                <a:ea typeface="宋体" panose="02010600030101010101" pitchFamily="2" charset="-122"/>
              </a:rPr>
              <a:t>6.1  </a:t>
            </a:r>
            <a:r>
              <a:rPr lang="zh-CN" altLang="en-US" sz="3000" b="1" dirty="0">
                <a:solidFill>
                  <a:schemeClr val="tx1"/>
                </a:solidFill>
                <a:latin typeface="Times New Roman" panose="02020603050405020304" pitchFamily="18" charset="0"/>
                <a:ea typeface="宋体" panose="02010600030101010101" pitchFamily="2" charset="-122"/>
              </a:rPr>
              <a:t>进化算法的产生与发展</a:t>
            </a:r>
            <a:endParaRPr lang="en-US" altLang="zh-CN" sz="3000" b="1" dirty="0">
              <a:solidFill>
                <a:srgbClr val="0000FF"/>
              </a:solidFill>
              <a:latin typeface="Times New Roman" panose="02020603050405020304" pitchFamily="18" charset="0"/>
              <a:ea typeface="宋体" panose="02010600030101010101" pitchFamily="2" charset="-122"/>
            </a:endParaRPr>
          </a:p>
          <a:p>
            <a:pPr marL="469900" indent="-469900" algn="just">
              <a:lnSpc>
                <a:spcPct val="160000"/>
              </a:lnSpc>
              <a:spcBef>
                <a:spcPct val="20000"/>
              </a:spcBef>
              <a:buClr>
                <a:schemeClr val="accent2"/>
              </a:buClr>
              <a:buSzTx/>
              <a:buFont typeface="Wingdings" panose="05000000000000000000" pitchFamily="2" charset="2"/>
              <a:buChar char="o"/>
            </a:pPr>
            <a:r>
              <a:rPr lang="en-US" altLang="zh-CN" sz="3000" b="1" dirty="0">
                <a:solidFill>
                  <a:srgbClr val="0000FF"/>
                </a:solidFill>
                <a:latin typeface="Times New Roman" panose="02020603050405020304" pitchFamily="18" charset="0"/>
                <a:ea typeface="宋体" panose="02010600030101010101" pitchFamily="2" charset="-122"/>
              </a:rPr>
              <a:t>6.2  </a:t>
            </a:r>
            <a:r>
              <a:rPr lang="zh-CN" altLang="en-US" sz="3000" b="1" dirty="0">
                <a:solidFill>
                  <a:srgbClr val="0000FF"/>
                </a:solidFill>
                <a:latin typeface="Times New Roman" panose="02020603050405020304" pitchFamily="18" charset="0"/>
                <a:ea typeface="宋体" panose="02010600030101010101" pitchFamily="2" charset="-122"/>
              </a:rPr>
              <a:t>基本遗传算法 </a:t>
            </a:r>
            <a:endParaRPr lang="zh-CN" altLang="en-US" sz="3000" b="1" dirty="0">
              <a:solidFill>
                <a:srgbClr val="0000FF"/>
              </a:solidFill>
              <a:latin typeface="Times New Roman" panose="02020603050405020304" pitchFamily="18" charset="0"/>
              <a:ea typeface="宋体" panose="02010600030101010101" pitchFamily="2" charset="-122"/>
            </a:endParaRPr>
          </a:p>
          <a:p>
            <a:pPr marL="469900" indent="-469900" algn="just">
              <a:lnSpc>
                <a:spcPct val="160000"/>
              </a:lnSpc>
              <a:spcBef>
                <a:spcPct val="20000"/>
              </a:spcBef>
              <a:buClr>
                <a:schemeClr val="accent2"/>
              </a:buClr>
              <a:buSzTx/>
              <a:buFont typeface="Wingdings" panose="05000000000000000000" pitchFamily="2" charset="2"/>
              <a:buChar char="o"/>
            </a:pPr>
            <a:r>
              <a:rPr lang="en-US" altLang="zh-CN" sz="3000" b="1" dirty="0">
                <a:solidFill>
                  <a:schemeClr val="tx1"/>
                </a:solidFill>
                <a:latin typeface="Times New Roman" panose="02020603050405020304" pitchFamily="18" charset="0"/>
                <a:ea typeface="宋体" panose="02010600030101010101" pitchFamily="2" charset="-122"/>
              </a:rPr>
              <a:t>6.3  </a:t>
            </a:r>
            <a:r>
              <a:rPr lang="zh-CN" altLang="en-US" sz="3000" b="1" dirty="0">
                <a:solidFill>
                  <a:schemeClr val="tx1"/>
                </a:solidFill>
                <a:latin typeface="Times New Roman" panose="02020603050405020304" pitchFamily="18" charset="0"/>
                <a:ea typeface="宋体" panose="02010600030101010101" pitchFamily="2" charset="-122"/>
              </a:rPr>
              <a:t>遗传算法的改进算法 </a:t>
            </a:r>
            <a:endParaRPr lang="zh-CN" altLang="en-US" sz="3000" b="1" dirty="0">
              <a:solidFill>
                <a:schemeClr val="tx1"/>
              </a:solidFill>
              <a:latin typeface="Times New Roman" panose="02020603050405020304" pitchFamily="18" charset="0"/>
              <a:ea typeface="宋体" panose="02010600030101010101" pitchFamily="2" charset="-122"/>
            </a:endParaRPr>
          </a:p>
          <a:p>
            <a:pPr marL="469900" indent="-469900" algn="just">
              <a:lnSpc>
                <a:spcPct val="160000"/>
              </a:lnSpc>
              <a:spcBef>
                <a:spcPct val="20000"/>
              </a:spcBef>
              <a:buClr>
                <a:schemeClr val="accent2"/>
              </a:buClr>
              <a:buSzTx/>
              <a:buFont typeface="Wingdings" panose="05000000000000000000" pitchFamily="2" charset="2"/>
              <a:buChar char="o"/>
            </a:pPr>
            <a:r>
              <a:rPr lang="en-US" altLang="zh-CN" sz="3000" b="1" dirty="0">
                <a:solidFill>
                  <a:schemeClr val="tx1"/>
                </a:solidFill>
                <a:latin typeface="Times New Roman" panose="02020603050405020304" pitchFamily="18" charset="0"/>
                <a:ea typeface="宋体" panose="02010600030101010101" pitchFamily="2" charset="-122"/>
              </a:rPr>
              <a:t>6.4  </a:t>
            </a:r>
            <a:r>
              <a:rPr lang="zh-CN" altLang="en-US" sz="3000" b="1" dirty="0">
                <a:solidFill>
                  <a:schemeClr val="tx1"/>
                </a:solidFill>
                <a:latin typeface="Times New Roman" panose="02020603050405020304" pitchFamily="18" charset="0"/>
                <a:ea typeface="宋体" panose="02010600030101010101" pitchFamily="2" charset="-122"/>
              </a:rPr>
              <a:t>遗传算法的应用</a:t>
            </a:r>
            <a:endParaRPr lang="en-US" altLang="zh-CN" sz="3000" b="1" dirty="0">
              <a:solidFill>
                <a:schemeClr val="tx1"/>
              </a:solidFill>
              <a:latin typeface="Times New Roman" panose="02020603050405020304" pitchFamily="18" charset="0"/>
              <a:ea typeface="宋体" panose="02010600030101010101" pitchFamily="2" charset="-122"/>
            </a:endParaRPr>
          </a:p>
          <a:p>
            <a:pPr marL="469900" indent="-469900" algn="just">
              <a:lnSpc>
                <a:spcPct val="160000"/>
              </a:lnSpc>
              <a:spcBef>
                <a:spcPct val="20000"/>
              </a:spcBef>
              <a:buClr>
                <a:schemeClr val="accent2"/>
              </a:buClr>
              <a:buSzTx/>
              <a:buFont typeface="Wingdings" panose="05000000000000000000" pitchFamily="2" charset="2"/>
              <a:buChar char="o"/>
            </a:pPr>
            <a:r>
              <a:rPr lang="en-US" altLang="en-US" sz="3000" b="1" dirty="0">
                <a:solidFill>
                  <a:schemeClr val="tx1"/>
                </a:solidFill>
                <a:latin typeface="Times New Roman" panose="02020603050405020304" pitchFamily="18" charset="0"/>
                <a:ea typeface="宋体" panose="02010600030101010101" pitchFamily="2" charset="-122"/>
              </a:rPr>
              <a:t>6.5  </a:t>
            </a:r>
            <a:r>
              <a:rPr lang="zh-CN" altLang="en-US" sz="3000" b="1" dirty="0">
                <a:solidFill>
                  <a:schemeClr val="tx1"/>
                </a:solidFill>
                <a:latin typeface="Times New Roman" panose="02020603050405020304" pitchFamily="18" charset="0"/>
                <a:ea typeface="宋体" panose="02010600030101010101" pitchFamily="2" charset="-122"/>
              </a:rPr>
              <a:t>群智能算法产生的背景</a:t>
            </a:r>
            <a:endParaRPr lang="en-US" altLang="zh-CN" sz="3000" b="1" dirty="0">
              <a:solidFill>
                <a:schemeClr val="tx1"/>
              </a:solidFill>
              <a:latin typeface="Times New Roman" panose="02020603050405020304" pitchFamily="18" charset="0"/>
              <a:ea typeface="宋体" panose="02010600030101010101" pitchFamily="2" charset="-122"/>
            </a:endParaRPr>
          </a:p>
          <a:p>
            <a:pPr marL="469900" indent="-469900" algn="just">
              <a:lnSpc>
                <a:spcPct val="160000"/>
              </a:lnSpc>
              <a:spcBef>
                <a:spcPct val="20000"/>
              </a:spcBef>
              <a:buClr>
                <a:schemeClr val="accent2"/>
              </a:buClr>
              <a:buSzTx/>
              <a:buFont typeface="Wingdings" panose="05000000000000000000" pitchFamily="2" charset="2"/>
              <a:buChar char="o"/>
            </a:pPr>
            <a:r>
              <a:rPr lang="en-US" altLang="en-US" sz="3000" b="1" dirty="0">
                <a:solidFill>
                  <a:schemeClr val="tx1"/>
                </a:solidFill>
                <a:latin typeface="Times New Roman" panose="02020603050405020304" pitchFamily="18" charset="0"/>
                <a:ea typeface="宋体" panose="02010600030101010101" pitchFamily="2" charset="-122"/>
              </a:rPr>
              <a:t>6.6  </a:t>
            </a:r>
            <a:r>
              <a:rPr lang="zh-CN" altLang="en-US" sz="3000" b="1" dirty="0">
                <a:solidFill>
                  <a:schemeClr val="tx1"/>
                </a:solidFill>
                <a:latin typeface="Times New Roman" panose="02020603050405020304" pitchFamily="18" charset="0"/>
                <a:ea typeface="宋体" panose="02010600030101010101" pitchFamily="2" charset="-122"/>
              </a:rPr>
              <a:t>粒子群优化算法及其应用</a:t>
            </a:r>
            <a:endParaRPr lang="en-US" altLang="zh-CN" sz="3000" b="1" dirty="0">
              <a:solidFill>
                <a:schemeClr val="tx1"/>
              </a:solidFill>
              <a:latin typeface="Times New Roman" panose="02020603050405020304" pitchFamily="18" charset="0"/>
              <a:ea typeface="宋体" panose="02010600030101010101" pitchFamily="2" charset="-122"/>
            </a:endParaRPr>
          </a:p>
          <a:p>
            <a:pPr marL="469900" indent="-469900" algn="just">
              <a:lnSpc>
                <a:spcPct val="160000"/>
              </a:lnSpc>
              <a:spcBef>
                <a:spcPct val="20000"/>
              </a:spcBef>
              <a:buClr>
                <a:schemeClr val="accent2"/>
              </a:buClr>
              <a:buSzTx/>
              <a:buFont typeface="Wingdings" panose="05000000000000000000" pitchFamily="2" charset="2"/>
              <a:buChar char="o"/>
            </a:pPr>
            <a:r>
              <a:rPr lang="en-US" altLang="en-US" sz="3000" b="1" dirty="0">
                <a:solidFill>
                  <a:schemeClr val="tx1"/>
                </a:solidFill>
                <a:latin typeface="Times New Roman" panose="02020603050405020304" pitchFamily="18" charset="0"/>
                <a:ea typeface="宋体" panose="02010600030101010101" pitchFamily="2" charset="-122"/>
              </a:rPr>
              <a:t>6.7  </a:t>
            </a:r>
            <a:r>
              <a:rPr lang="zh-CN" altLang="en-US" sz="3000" b="1" dirty="0">
                <a:solidFill>
                  <a:schemeClr val="tx1"/>
                </a:solidFill>
                <a:latin typeface="Times New Roman" panose="02020603050405020304" pitchFamily="18" charset="0"/>
                <a:ea typeface="宋体" panose="02010600030101010101" pitchFamily="2" charset="-122"/>
              </a:rPr>
              <a:t>蚁群算法及其应用</a:t>
            </a:r>
            <a:endParaRPr lang="zh-CN" altLang="en-US" sz="3000" b="1"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43010" name="Rectangle 2"/>
          <p:cNvSpPr>
            <a:spLocks noGrp="1"/>
          </p:cNvSpPr>
          <p:nvPr>
            <p:ph type="title"/>
          </p:nvPr>
        </p:nvSpPr>
        <p:spPr>
          <a:xfrm>
            <a:off x="0" y="0"/>
            <a:ext cx="9144000" cy="762000"/>
          </a:xfrm>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49" charset="-122"/>
              </a:rPr>
              <a:t> 6.2  </a:t>
            </a:r>
            <a:r>
              <a:rPr lang="zh-CN" altLang="en-US" sz="3600" b="0" dirty="0">
                <a:latin typeface="Times New Roman" panose="02020603050405020304" pitchFamily="18" charset="0"/>
                <a:ea typeface="黑体" panose="02010609060101010101" pitchFamily="49" charset="-122"/>
              </a:rPr>
              <a:t>基本遗传算法</a:t>
            </a:r>
            <a:r>
              <a:rPr lang="zh-CN" altLang="en-US" sz="3600" dirty="0"/>
              <a:t> </a:t>
            </a:r>
            <a:endParaRPr lang="zh-CN" altLang="en-US" sz="3600" dirty="0"/>
          </a:p>
        </p:txBody>
      </p:sp>
      <p:sp>
        <p:nvSpPr>
          <p:cNvPr id="43011" name="Rectangle 5"/>
          <p:cNvSpPr/>
          <p:nvPr/>
        </p:nvSpPr>
        <p:spPr>
          <a:xfrm>
            <a:off x="3490913" y="2757488"/>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3078" name="Rectangle 6"/>
          <p:cNvSpPr/>
          <p:nvPr/>
        </p:nvSpPr>
        <p:spPr>
          <a:xfrm>
            <a:off x="468313" y="1219200"/>
            <a:ext cx="8294687" cy="2868613"/>
          </a:xfrm>
          <a:prstGeom prst="rect">
            <a:avLst/>
          </a:prstGeom>
          <a:noFill/>
          <a:ln w="9525">
            <a:noFill/>
          </a:ln>
        </p:spPr>
        <p:txBody>
          <a:bodyPr anchor="t" anchorCtr="0">
            <a:spAutoFit/>
          </a:bodyPr>
          <a:p>
            <a:pPr algn="just">
              <a:spcBef>
                <a:spcPct val="50000"/>
              </a:spcBef>
              <a:buClr>
                <a:schemeClr val="accent2"/>
              </a:buClr>
              <a:buFont typeface="Wingdings" panose="05000000000000000000" pitchFamily="2" charset="2"/>
              <a:buBlip>
                <a:blip r:embed="rId1"/>
              </a:buBlip>
            </a:pPr>
            <a:r>
              <a:rPr lang="en-US" altLang="zh-CN" sz="2800" dirty="0">
                <a:solidFill>
                  <a:srgbClr val="FF0000"/>
                </a:solidFill>
                <a:latin typeface="Times New Roman" panose="02020603050405020304" pitchFamily="18" charset="0"/>
                <a:ea typeface="宋体" panose="02010600030101010101" pitchFamily="2" charset="-122"/>
              </a:rPr>
              <a:t>  </a:t>
            </a:r>
            <a:r>
              <a:rPr lang="zh-CN" altLang="en-US" sz="2800" b="1" dirty="0">
                <a:solidFill>
                  <a:srgbClr val="FF0000"/>
                </a:solidFill>
                <a:latin typeface="Times New Roman" panose="02020603050405020304" pitchFamily="18" charset="0"/>
                <a:ea typeface="宋体" panose="02010600030101010101" pitchFamily="2" charset="-122"/>
              </a:rPr>
              <a:t>遗传算法</a:t>
            </a:r>
            <a:r>
              <a:rPr lang="zh-CN" altLang="en-US" sz="2800" dirty="0">
                <a:solidFill>
                  <a:schemeClr val="tx1"/>
                </a:solidFill>
                <a:latin typeface="Times New Roman" panose="02020603050405020304" pitchFamily="18" charset="0"/>
                <a:ea typeface="宋体" panose="02010600030101010101" pitchFamily="2" charset="-122"/>
              </a:rPr>
              <a:t>（</a:t>
            </a:r>
            <a:r>
              <a:rPr lang="en-US" altLang="zh-CN" sz="2800" dirty="0">
                <a:solidFill>
                  <a:schemeClr val="tx1"/>
                </a:solidFill>
                <a:latin typeface="Times New Roman" panose="02020603050405020304" pitchFamily="18" charset="0"/>
                <a:ea typeface="宋体" panose="02010600030101010101" pitchFamily="2" charset="-122"/>
              </a:rPr>
              <a:t>genetic algorithms</a:t>
            </a:r>
            <a:r>
              <a:rPr lang="zh-CN" altLang="en-US" sz="2800" dirty="0">
                <a:solidFill>
                  <a:schemeClr val="tx1"/>
                </a:solidFill>
                <a:latin typeface="Times New Roman" panose="02020603050405020304" pitchFamily="18" charset="0"/>
                <a:ea typeface="宋体" panose="02010600030101010101" pitchFamily="2" charset="-122"/>
              </a:rPr>
              <a:t>，</a:t>
            </a:r>
            <a:r>
              <a:rPr lang="en-US" altLang="zh-CN" sz="2800" dirty="0">
                <a:solidFill>
                  <a:schemeClr val="tx1"/>
                </a:solidFill>
                <a:latin typeface="Times New Roman" panose="02020603050405020304" pitchFamily="18" charset="0"/>
                <a:ea typeface="宋体" panose="02010600030101010101" pitchFamily="2" charset="-122"/>
              </a:rPr>
              <a:t>GA</a:t>
            </a:r>
            <a:r>
              <a:rPr lang="zh-CN" altLang="en-US" sz="2800" dirty="0">
                <a:solidFill>
                  <a:schemeClr val="tx1"/>
                </a:solidFill>
                <a:latin typeface="Times New Roman" panose="02020603050405020304" pitchFamily="18" charset="0"/>
                <a:ea typeface="宋体" panose="02010600030101010101" pitchFamily="2" charset="-122"/>
              </a:rPr>
              <a:t>）：一类借鉴生物界自然选择和自然遗传机制的随机搜索算法</a:t>
            </a:r>
            <a:r>
              <a:rPr lang="en-US" altLang="zh-CN" sz="2800" dirty="0">
                <a:solidFill>
                  <a:schemeClr val="tx1"/>
                </a:solidFill>
                <a:latin typeface="Times New Roman" panose="02020603050405020304" pitchFamily="18" charset="0"/>
                <a:ea typeface="宋体" panose="02010600030101010101" pitchFamily="2" charset="-122"/>
              </a:rPr>
              <a:t>,</a:t>
            </a:r>
            <a:r>
              <a:rPr lang="zh-CN" altLang="en-US" sz="2800" dirty="0">
                <a:solidFill>
                  <a:schemeClr val="tx1"/>
                </a:solidFill>
                <a:latin typeface="Times New Roman" panose="02020603050405020304" pitchFamily="18" charset="0"/>
                <a:ea typeface="宋体" panose="02010600030101010101" pitchFamily="2" charset="-122"/>
              </a:rPr>
              <a:t>非常适用于处理传统搜索方法难以解决的复杂和非线性优化问题。</a:t>
            </a:r>
            <a:endParaRPr lang="zh-CN" altLang="en-US" sz="2800" dirty="0">
              <a:solidFill>
                <a:schemeClr val="tx1"/>
              </a:solidFill>
              <a:latin typeface="Times New Roman" panose="02020603050405020304" pitchFamily="18" charset="0"/>
              <a:ea typeface="宋体" panose="02010600030101010101" pitchFamily="2" charset="-122"/>
            </a:endParaRPr>
          </a:p>
          <a:p>
            <a:pPr algn="just">
              <a:spcBef>
                <a:spcPct val="50000"/>
              </a:spcBef>
              <a:buClr>
                <a:schemeClr val="accent2"/>
              </a:buClr>
              <a:buFont typeface="Wingdings" panose="05000000000000000000" pitchFamily="2" charset="2"/>
              <a:buBlip>
                <a:blip r:embed="rId1"/>
              </a:buBlip>
            </a:pPr>
            <a:r>
              <a:rPr lang="zh-CN" altLang="en-US" sz="2800" dirty="0">
                <a:solidFill>
                  <a:schemeClr val="tx1"/>
                </a:solidFill>
                <a:latin typeface="Times New Roman" panose="02020603050405020304" pitchFamily="18" charset="0"/>
                <a:ea typeface="宋体" panose="02010600030101010101" pitchFamily="2" charset="-122"/>
              </a:rPr>
              <a:t>  遗传算法可广泛应用于组合优化、机器学习、自适应控制、规划设计和人工生命等领域。</a:t>
            </a:r>
            <a:endParaRPr lang="zh-CN" altLang="en-US" sz="28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078"/>
                                        </p:tgtEl>
                                        <p:attrNameLst>
                                          <p:attrName>style.visibility</p:attrName>
                                        </p:attrNameLst>
                                      </p:cBhvr>
                                      <p:to>
                                        <p:strVal val="visible"/>
                                      </p:to>
                                    </p:set>
                                    <p:anim calcmode="lin" valueType="num">
                                      <p:cBhvr additive="base">
                                        <p:cTn id="7" dur="500" fill="hold"/>
                                        <p:tgtEl>
                                          <p:spTgt spid="3078"/>
                                        </p:tgtEl>
                                        <p:attrNameLst>
                                          <p:attrName>ppt_x</p:attrName>
                                        </p:attrNameLst>
                                      </p:cBhvr>
                                      <p:tavLst>
                                        <p:tav tm="0">
                                          <p:val>
                                            <p:strVal val="0-#ppt_w/2"/>
                                          </p:val>
                                        </p:tav>
                                        <p:tav tm="100000">
                                          <p:val>
                                            <p:strVal val="#ppt_x"/>
                                          </p:val>
                                        </p:tav>
                                      </p:tavLst>
                                    </p:anim>
                                    <p:anim calcmode="lin" valueType="num">
                                      <p:cBhvr additive="base">
                                        <p:cTn id="8" dur="500" fill="hold"/>
                                        <p:tgtEl>
                                          <p:spTgt spid="30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44034" name="Rectangle 4"/>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49" charset="-122"/>
              </a:rPr>
              <a:t>6.2.2  </a:t>
            </a:r>
            <a:r>
              <a:rPr lang="zh-CN" altLang="en-US" sz="3600" b="0" dirty="0">
                <a:latin typeface="Times New Roman" panose="02020603050405020304" pitchFamily="18" charset="0"/>
                <a:ea typeface="黑体" panose="02010609060101010101" pitchFamily="49" charset="-122"/>
              </a:rPr>
              <a:t>遗传算法的发展历史</a:t>
            </a:r>
            <a:endParaRPr lang="zh-CN" altLang="en-US" sz="3600" b="0" dirty="0">
              <a:latin typeface="Times New Roman" panose="02020603050405020304" pitchFamily="18" charset="0"/>
              <a:ea typeface="黑体" panose="02010609060101010101" pitchFamily="49" charset="-122"/>
            </a:endParaRPr>
          </a:p>
        </p:txBody>
      </p:sp>
      <p:sp>
        <p:nvSpPr>
          <p:cNvPr id="72709" name="Rectangle 5"/>
          <p:cNvSpPr>
            <a:spLocks noGrp="1"/>
          </p:cNvSpPr>
          <p:nvPr>
            <p:ph idx="1"/>
          </p:nvPr>
        </p:nvSpPr>
        <p:spPr>
          <a:xfrm>
            <a:off x="304800" y="1000125"/>
            <a:ext cx="8512175" cy="5400675"/>
          </a:xfrm>
          <a:solidFill>
            <a:srgbClr val="FFFFFF"/>
          </a:solidFill>
          <a:ln>
            <a:solidFill>
              <a:srgbClr val="808080"/>
            </a:solidFill>
            <a:miter/>
          </a:ln>
        </p:spPr>
        <p:txBody>
          <a:bodyPr vert="horz" wrap="square" lIns="91440" tIns="45720" rIns="91440" bIns="45720" anchor="t" anchorCtr="0"/>
          <a:p>
            <a:pPr eaLnBrk="1" hangingPunct="1">
              <a:lnSpc>
                <a:spcPct val="110000"/>
              </a:lnSpc>
            </a:pPr>
            <a:r>
              <a:rPr lang="en-US" altLang="zh-CN" sz="2600" dirty="0">
                <a:latin typeface="Times New Roman" panose="02020603050405020304" pitchFamily="18" charset="0"/>
              </a:rPr>
              <a:t>1962</a:t>
            </a:r>
            <a:r>
              <a:rPr lang="zh-CN" altLang="en-US" sz="2600" dirty="0">
                <a:latin typeface="Times New Roman" panose="02020603050405020304" pitchFamily="18" charset="0"/>
              </a:rPr>
              <a:t>年，</a:t>
            </a:r>
            <a:r>
              <a:rPr lang="en-US" altLang="zh-CN" sz="2600" dirty="0">
                <a:latin typeface="Times New Roman" panose="02020603050405020304" pitchFamily="18" charset="0"/>
              </a:rPr>
              <a:t>Fraser</a:t>
            </a:r>
            <a:r>
              <a:rPr lang="zh-CN" altLang="en-US" sz="2600" dirty="0">
                <a:latin typeface="Times New Roman" panose="02020603050405020304" pitchFamily="18" charset="0"/>
              </a:rPr>
              <a:t>提出了自然遗传算法。</a:t>
            </a:r>
            <a:endParaRPr lang="zh-CN" altLang="en-US" sz="2600" dirty="0">
              <a:latin typeface="Times New Roman" panose="02020603050405020304" pitchFamily="18" charset="0"/>
            </a:endParaRPr>
          </a:p>
          <a:p>
            <a:pPr eaLnBrk="1" hangingPunct="1">
              <a:lnSpc>
                <a:spcPct val="110000"/>
              </a:lnSpc>
            </a:pPr>
            <a:r>
              <a:rPr lang="en-US" altLang="zh-CN" sz="2600" dirty="0">
                <a:latin typeface="Times New Roman" panose="02020603050405020304" pitchFamily="18" charset="0"/>
              </a:rPr>
              <a:t>1965</a:t>
            </a:r>
            <a:r>
              <a:rPr lang="zh-CN" altLang="en-US" sz="2600" dirty="0">
                <a:latin typeface="Times New Roman" panose="02020603050405020304" pitchFamily="18" charset="0"/>
              </a:rPr>
              <a:t>年，</a:t>
            </a:r>
            <a:r>
              <a:rPr lang="en-US" altLang="zh-CN" sz="2600" dirty="0">
                <a:latin typeface="Times New Roman" panose="02020603050405020304" pitchFamily="18" charset="0"/>
              </a:rPr>
              <a:t>Holland</a:t>
            </a:r>
            <a:r>
              <a:rPr lang="zh-CN" altLang="en-US" sz="2600" dirty="0">
                <a:latin typeface="Times New Roman" panose="02020603050405020304" pitchFamily="18" charset="0"/>
              </a:rPr>
              <a:t>首次提出了人工遗传操作的重要性。  </a:t>
            </a:r>
            <a:endParaRPr lang="zh-CN" altLang="en-US" sz="2600" dirty="0">
              <a:latin typeface="Times New Roman" panose="02020603050405020304" pitchFamily="18" charset="0"/>
            </a:endParaRPr>
          </a:p>
          <a:p>
            <a:pPr eaLnBrk="1" hangingPunct="1">
              <a:lnSpc>
                <a:spcPct val="110000"/>
              </a:lnSpc>
            </a:pPr>
            <a:r>
              <a:rPr lang="en-US" altLang="zh-CN" sz="2600" dirty="0">
                <a:latin typeface="Times New Roman" panose="02020603050405020304" pitchFamily="18" charset="0"/>
              </a:rPr>
              <a:t>1967</a:t>
            </a:r>
            <a:r>
              <a:rPr lang="zh-CN" altLang="en-US" sz="2600" dirty="0">
                <a:latin typeface="Times New Roman" panose="02020603050405020304" pitchFamily="18" charset="0"/>
              </a:rPr>
              <a:t>年，</a:t>
            </a:r>
            <a:r>
              <a:rPr lang="en-US" altLang="zh-CN" sz="2600" dirty="0">
                <a:latin typeface="Times New Roman" panose="02020603050405020304" pitchFamily="18" charset="0"/>
              </a:rPr>
              <a:t>Bagley</a:t>
            </a:r>
            <a:r>
              <a:rPr lang="zh-CN" altLang="en-US" sz="2600" dirty="0">
                <a:latin typeface="Times New Roman" panose="02020603050405020304" pitchFamily="18" charset="0"/>
              </a:rPr>
              <a:t>首次提出了遗传算法这一术语。</a:t>
            </a:r>
            <a:endParaRPr lang="zh-CN" altLang="en-US" sz="2600" dirty="0">
              <a:latin typeface="Times New Roman" panose="02020603050405020304" pitchFamily="18" charset="0"/>
            </a:endParaRPr>
          </a:p>
          <a:p>
            <a:pPr eaLnBrk="1" hangingPunct="1">
              <a:lnSpc>
                <a:spcPct val="110000"/>
              </a:lnSpc>
            </a:pPr>
            <a:r>
              <a:rPr lang="en-US" altLang="zh-CN" sz="2600" dirty="0">
                <a:latin typeface="Times New Roman" panose="02020603050405020304" pitchFamily="18" charset="0"/>
              </a:rPr>
              <a:t>1970</a:t>
            </a:r>
            <a:r>
              <a:rPr lang="zh-CN" altLang="en-US" sz="2600" dirty="0">
                <a:latin typeface="Times New Roman" panose="02020603050405020304" pitchFamily="18" charset="0"/>
              </a:rPr>
              <a:t>年，</a:t>
            </a:r>
            <a:r>
              <a:rPr lang="en-US" altLang="zh-CN" sz="2600" dirty="0">
                <a:latin typeface="Times New Roman" panose="02020603050405020304" pitchFamily="18" charset="0"/>
              </a:rPr>
              <a:t>Cavicchio</a:t>
            </a:r>
            <a:r>
              <a:rPr lang="zh-CN" altLang="en-US" sz="2600" dirty="0">
                <a:latin typeface="Times New Roman" panose="02020603050405020304" pitchFamily="18" charset="0"/>
              </a:rPr>
              <a:t>把遗传算法应用于模式识别中。 </a:t>
            </a:r>
            <a:endParaRPr lang="zh-CN" altLang="en-US" sz="2600" dirty="0">
              <a:latin typeface="Times New Roman" panose="02020603050405020304" pitchFamily="18" charset="0"/>
            </a:endParaRPr>
          </a:p>
          <a:p>
            <a:pPr eaLnBrk="1" hangingPunct="1">
              <a:lnSpc>
                <a:spcPct val="110000"/>
              </a:lnSpc>
            </a:pPr>
            <a:r>
              <a:rPr lang="en-US" altLang="zh-CN" sz="2600" dirty="0">
                <a:latin typeface="Times New Roman" panose="02020603050405020304" pitchFamily="18" charset="0"/>
              </a:rPr>
              <a:t>1971</a:t>
            </a:r>
            <a:r>
              <a:rPr lang="zh-CN" altLang="en-US" sz="2600" dirty="0">
                <a:latin typeface="Times New Roman" panose="02020603050405020304" pitchFamily="18" charset="0"/>
              </a:rPr>
              <a:t>年，</a:t>
            </a:r>
            <a:r>
              <a:rPr lang="en-US" altLang="zh-CN" sz="2600" dirty="0">
                <a:latin typeface="Times New Roman" panose="02020603050405020304" pitchFamily="18" charset="0"/>
              </a:rPr>
              <a:t>Hollstien</a:t>
            </a:r>
            <a:r>
              <a:rPr lang="zh-CN" altLang="en-US" sz="2600" dirty="0">
                <a:latin typeface="Times New Roman" panose="02020603050405020304" pitchFamily="18" charset="0"/>
              </a:rPr>
              <a:t>在论文</a:t>
            </a:r>
            <a:r>
              <a:rPr lang="en-US" altLang="zh-CN" sz="2600" dirty="0">
                <a:latin typeface="Times New Roman" panose="02020603050405020304" pitchFamily="18" charset="0"/>
              </a:rPr>
              <a:t>《</a:t>
            </a:r>
            <a:r>
              <a:rPr lang="zh-CN" altLang="en-US" sz="2600" dirty="0">
                <a:latin typeface="Times New Roman" panose="02020603050405020304" pitchFamily="18" charset="0"/>
              </a:rPr>
              <a:t>计算机控制系统中人工遗传自适应方法</a:t>
            </a:r>
            <a:r>
              <a:rPr lang="en-US" altLang="zh-CN" sz="2600" dirty="0">
                <a:latin typeface="Times New Roman" panose="02020603050405020304" pitchFamily="18" charset="0"/>
              </a:rPr>
              <a:t>》</a:t>
            </a:r>
            <a:r>
              <a:rPr lang="zh-CN" altLang="en-US" sz="2600" dirty="0">
                <a:latin typeface="Times New Roman" panose="02020603050405020304" pitchFamily="18" charset="0"/>
              </a:rPr>
              <a:t>中阐述了遗传算法用于数字反馈控制的方法。 </a:t>
            </a:r>
            <a:endParaRPr lang="zh-CN" altLang="en-US" sz="2600" dirty="0">
              <a:latin typeface="Times New Roman" panose="02020603050405020304" pitchFamily="18" charset="0"/>
            </a:endParaRPr>
          </a:p>
          <a:p>
            <a:pPr eaLnBrk="1" hangingPunct="1">
              <a:lnSpc>
                <a:spcPct val="110000"/>
              </a:lnSpc>
            </a:pPr>
            <a:r>
              <a:rPr lang="en-US" altLang="zh-CN" sz="2600" dirty="0">
                <a:solidFill>
                  <a:srgbClr val="0000FF"/>
                </a:solidFill>
                <a:latin typeface="Times New Roman" panose="02020603050405020304" pitchFamily="18" charset="0"/>
              </a:rPr>
              <a:t>1975</a:t>
            </a:r>
            <a:r>
              <a:rPr lang="zh-CN" altLang="en-US" sz="2600" dirty="0">
                <a:solidFill>
                  <a:srgbClr val="0000FF"/>
                </a:solidFill>
                <a:latin typeface="Times New Roman" panose="02020603050405020304" pitchFamily="18" charset="0"/>
              </a:rPr>
              <a:t>年，美国</a:t>
            </a:r>
            <a:r>
              <a:rPr lang="en-US" altLang="zh-CN" sz="2600" dirty="0">
                <a:solidFill>
                  <a:srgbClr val="0000FF"/>
                </a:solidFill>
                <a:latin typeface="Times New Roman" panose="02020603050405020304" pitchFamily="18" charset="0"/>
              </a:rPr>
              <a:t>J. Holland</a:t>
            </a:r>
            <a:r>
              <a:rPr lang="zh-CN" altLang="en-US" sz="2600" dirty="0">
                <a:solidFill>
                  <a:srgbClr val="0000FF"/>
                </a:solidFill>
                <a:latin typeface="Times New Roman" panose="02020603050405020304" pitchFamily="18" charset="0"/>
              </a:rPr>
              <a:t>出版了</a:t>
            </a:r>
            <a:r>
              <a:rPr lang="en-US" altLang="zh-CN" sz="2600" dirty="0">
                <a:solidFill>
                  <a:srgbClr val="0000FF"/>
                </a:solidFill>
                <a:latin typeface="Times New Roman" panose="02020603050405020304" pitchFamily="18" charset="0"/>
              </a:rPr>
              <a:t>《</a:t>
            </a:r>
            <a:r>
              <a:rPr lang="zh-CN" altLang="en-US" sz="2600" dirty="0">
                <a:solidFill>
                  <a:srgbClr val="0000FF"/>
                </a:solidFill>
                <a:latin typeface="Times New Roman" panose="02020603050405020304" pitchFamily="18" charset="0"/>
              </a:rPr>
              <a:t>自然系统和人工系统的适配</a:t>
            </a:r>
            <a:r>
              <a:rPr lang="en-US" altLang="zh-CN" sz="2600" dirty="0">
                <a:solidFill>
                  <a:srgbClr val="0000FF"/>
                </a:solidFill>
                <a:latin typeface="Times New Roman" panose="02020603050405020304" pitchFamily="18" charset="0"/>
              </a:rPr>
              <a:t>》</a:t>
            </a:r>
            <a:r>
              <a:rPr lang="zh-CN" altLang="en-US" sz="2600" dirty="0">
                <a:solidFill>
                  <a:srgbClr val="0000FF"/>
                </a:solidFill>
                <a:latin typeface="Times New Roman" panose="02020603050405020304" pitchFamily="18" charset="0"/>
              </a:rPr>
              <a:t>；</a:t>
            </a:r>
            <a:r>
              <a:rPr lang="en-US" altLang="zh-CN" sz="2600" dirty="0">
                <a:solidFill>
                  <a:srgbClr val="0000FF"/>
                </a:solidFill>
                <a:latin typeface="Times New Roman" panose="02020603050405020304" pitchFamily="18" charset="0"/>
              </a:rPr>
              <a:t>DeJong</a:t>
            </a:r>
            <a:r>
              <a:rPr lang="zh-CN" altLang="en-US" sz="2600" dirty="0">
                <a:solidFill>
                  <a:srgbClr val="0000FF"/>
                </a:solidFill>
                <a:latin typeface="Times New Roman" panose="02020603050405020304" pitchFamily="18" charset="0"/>
              </a:rPr>
              <a:t>完成了重要论文</a:t>
            </a:r>
            <a:r>
              <a:rPr lang="en-US" altLang="zh-CN" sz="2600" dirty="0">
                <a:solidFill>
                  <a:srgbClr val="0000FF"/>
                </a:solidFill>
                <a:latin typeface="Times New Roman" panose="02020603050405020304" pitchFamily="18" charset="0"/>
              </a:rPr>
              <a:t>《</a:t>
            </a:r>
            <a:r>
              <a:rPr lang="zh-CN" altLang="en-US" sz="2600" dirty="0">
                <a:solidFill>
                  <a:srgbClr val="0000FF"/>
                </a:solidFill>
                <a:latin typeface="Times New Roman" panose="02020603050405020304" pitchFamily="18" charset="0"/>
              </a:rPr>
              <a:t>遗传自适应系统的行为分析</a:t>
            </a:r>
            <a:r>
              <a:rPr lang="en-US" altLang="zh-CN" sz="2600" dirty="0">
                <a:solidFill>
                  <a:srgbClr val="0000FF"/>
                </a:solidFill>
                <a:latin typeface="Times New Roman" panose="02020603050405020304" pitchFamily="18" charset="0"/>
              </a:rPr>
              <a:t>》</a:t>
            </a:r>
            <a:r>
              <a:rPr lang="zh-CN" altLang="en-US" sz="2600" dirty="0">
                <a:solidFill>
                  <a:srgbClr val="0000FF"/>
                </a:solidFill>
                <a:latin typeface="Times New Roman" panose="02020603050405020304" pitchFamily="18" charset="0"/>
              </a:rPr>
              <a:t>。</a:t>
            </a:r>
            <a:r>
              <a:rPr lang="zh-CN" altLang="en-US" sz="2600" dirty="0">
                <a:latin typeface="Times New Roman" panose="02020603050405020304" pitchFamily="18" charset="0"/>
              </a:rPr>
              <a:t> </a:t>
            </a:r>
            <a:endParaRPr lang="zh-CN" altLang="en-US" sz="2600" dirty="0">
              <a:latin typeface="Times New Roman" panose="02020603050405020304" pitchFamily="18" charset="0"/>
            </a:endParaRPr>
          </a:p>
          <a:p>
            <a:pPr eaLnBrk="1" hangingPunct="1">
              <a:lnSpc>
                <a:spcPct val="110000"/>
              </a:lnSpc>
            </a:pPr>
            <a:r>
              <a:rPr lang="en-US" altLang="zh-CN" sz="2600" dirty="0">
                <a:solidFill>
                  <a:srgbClr val="002060"/>
                </a:solidFill>
                <a:latin typeface="Times New Roman" panose="02020603050405020304" pitchFamily="18" charset="0"/>
              </a:rPr>
              <a:t>20</a:t>
            </a:r>
            <a:r>
              <a:rPr lang="zh-CN" altLang="en-US" sz="2600" dirty="0">
                <a:solidFill>
                  <a:srgbClr val="002060"/>
                </a:solidFill>
                <a:latin typeface="Times New Roman" panose="02020603050405020304" pitchFamily="18" charset="0"/>
              </a:rPr>
              <a:t>世纪</a:t>
            </a:r>
            <a:r>
              <a:rPr lang="en-US" altLang="zh-CN" sz="2600" dirty="0">
                <a:solidFill>
                  <a:srgbClr val="002060"/>
                </a:solidFill>
                <a:latin typeface="Times New Roman" panose="02020603050405020304" pitchFamily="18" charset="0"/>
              </a:rPr>
              <a:t>80</a:t>
            </a:r>
            <a:r>
              <a:rPr lang="zh-CN" altLang="en-US" sz="2600" dirty="0">
                <a:solidFill>
                  <a:srgbClr val="002060"/>
                </a:solidFill>
                <a:latin typeface="Times New Roman" panose="02020603050405020304" pitchFamily="18" charset="0"/>
              </a:rPr>
              <a:t>年代以后，</a:t>
            </a:r>
            <a:r>
              <a:rPr lang="en-US" altLang="zh-CN" sz="2600" dirty="0">
                <a:solidFill>
                  <a:srgbClr val="002060"/>
                </a:solidFill>
                <a:latin typeface="Times New Roman" panose="02020603050405020304" pitchFamily="18" charset="0"/>
              </a:rPr>
              <a:t>Goldberg</a:t>
            </a:r>
            <a:r>
              <a:rPr lang="zh-CN" altLang="en-US" sz="2600" dirty="0">
                <a:solidFill>
                  <a:srgbClr val="002060"/>
                </a:solidFill>
                <a:latin typeface="Times New Roman" panose="02020603050405020304" pitchFamily="18" charset="0"/>
              </a:rPr>
              <a:t>汇总，之后遗传算法进入兴盛</a:t>
            </a:r>
            <a:r>
              <a:rPr lang="zh-CN" altLang="en-US" sz="2600" dirty="0">
                <a:solidFill>
                  <a:srgbClr val="002060"/>
                </a:solidFill>
              </a:rPr>
              <a:t>发展时期。</a:t>
            </a:r>
            <a:endParaRPr lang="zh-CN" altLang="en-US" sz="2600" dirty="0">
              <a:solidFill>
                <a:srgbClr val="002060"/>
              </a:solidFill>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72709"/>
                                        </p:tgtEl>
                                        <p:attrNameLst>
                                          <p:attrName>style.visibility</p:attrName>
                                        </p:attrNameLst>
                                      </p:cBhvr>
                                      <p:to>
                                        <p:strVal val="visible"/>
                                      </p:to>
                                    </p:set>
                                    <p:animEffect transition="in" filter="dissolve">
                                      <p:cBhvr>
                                        <p:cTn id="7" dur="500"/>
                                        <p:tgtEl>
                                          <p:spTgt spid="727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9"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标题 1"/>
          <p:cNvSpPr>
            <a:spLocks noGrp="1"/>
          </p:cNvSpPr>
          <p:nvPr>
            <p:ph type="title"/>
          </p:nvPr>
        </p:nvSpPr>
        <p:spPr/>
        <p:txBody>
          <a:bodyPr anchor="b" anchorCtr="0"/>
          <a:p>
            <a:endParaRPr lang="zh-CN" altLang="en-US"/>
          </a:p>
        </p:txBody>
      </p:sp>
      <p:pic>
        <p:nvPicPr>
          <p:cNvPr id="16386" name="图片 4"/>
          <p:cNvPicPr>
            <a:picLocks noChangeAspect="1"/>
          </p:cNvPicPr>
          <p:nvPr/>
        </p:nvPicPr>
        <p:blipFill>
          <a:blip r:embed="rId1"/>
          <a:stretch>
            <a:fillRect/>
          </a:stretch>
        </p:blipFill>
        <p:spPr>
          <a:xfrm>
            <a:off x="1252538" y="4276725"/>
            <a:ext cx="6210300" cy="1933575"/>
          </a:xfrm>
          <a:prstGeom prst="rect">
            <a:avLst/>
          </a:prstGeom>
          <a:noFill/>
          <a:ln w="9525">
            <a:noFill/>
          </a:ln>
        </p:spPr>
      </p:pic>
      <p:pic>
        <p:nvPicPr>
          <p:cNvPr id="16387" name="图片 1"/>
          <p:cNvPicPr>
            <a:picLocks noChangeAspect="1"/>
          </p:cNvPicPr>
          <p:nvPr/>
        </p:nvPicPr>
        <p:blipFill>
          <a:blip r:embed="rId2"/>
          <a:stretch>
            <a:fillRect/>
          </a:stretch>
        </p:blipFill>
        <p:spPr>
          <a:xfrm>
            <a:off x="247650" y="1751013"/>
            <a:ext cx="8648700" cy="4459287"/>
          </a:xfrm>
          <a:prstGeom prst="rect">
            <a:avLst/>
          </a:prstGeom>
          <a:noFill/>
          <a:ln w="9525">
            <a:noFill/>
          </a:ln>
        </p:spPr>
      </p:pic>
    </p:spTree>
  </p:cSld>
  <p:clrMapOvr>
    <a:masterClrMapping/>
  </p:clrMapOvr>
  <p:transition>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灯片编号占位符 2"/>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45058" name="Rectangle 2"/>
          <p:cNvSpPr>
            <a:spLocks noGrp="1"/>
          </p:cNvSpPr>
          <p:nvPr>
            <p:ph type="title"/>
          </p:nvPr>
        </p:nvSpPr>
        <p:spPr>
          <a:xfrm>
            <a:off x="0" y="0"/>
            <a:ext cx="9144000" cy="685800"/>
          </a:xfrm>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49" charset="-122"/>
              </a:rPr>
              <a:t>6.2.1  </a:t>
            </a:r>
            <a:r>
              <a:rPr lang="zh-CN" altLang="en-US" sz="3600" b="0" dirty="0">
                <a:latin typeface="Times New Roman" panose="02020603050405020304" pitchFamily="18" charset="0"/>
                <a:ea typeface="黑体" panose="02010609060101010101" pitchFamily="49" charset="-122"/>
              </a:rPr>
              <a:t>遗传算法的基本思想</a:t>
            </a:r>
            <a:endParaRPr lang="zh-CN" altLang="en-US" sz="3600" b="0" dirty="0">
              <a:latin typeface="Times New Roman" panose="02020603050405020304" pitchFamily="18" charset="0"/>
              <a:ea typeface="黑体" panose="02010609060101010101" pitchFamily="49" charset="-122"/>
            </a:endParaRPr>
          </a:p>
        </p:txBody>
      </p:sp>
      <p:sp>
        <p:nvSpPr>
          <p:cNvPr id="45059" name="Rectangle 4"/>
          <p:cNvSpPr/>
          <p:nvPr/>
        </p:nvSpPr>
        <p:spPr>
          <a:xfrm>
            <a:off x="762000" y="3886200"/>
            <a:ext cx="7924800" cy="519113"/>
          </a:xfrm>
          <a:prstGeom prst="rect">
            <a:avLst/>
          </a:prstGeom>
          <a:noFill/>
          <a:ln w="9525">
            <a:noFill/>
          </a:ln>
        </p:spPr>
        <p:txBody>
          <a:bodyPr anchor="t" anchorCtr="0">
            <a:spAutoFit/>
          </a:bodyPr>
          <a:p>
            <a:pPr>
              <a:spcBef>
                <a:spcPct val="50000"/>
              </a:spcBef>
            </a:pPr>
            <a:endParaRPr lang="zh-CN" altLang="zh-CN" sz="2800" dirty="0">
              <a:solidFill>
                <a:schemeClr val="tx1"/>
              </a:solidFill>
              <a:latin typeface="Times New Roman" panose="02020603050405020304" pitchFamily="18" charset="0"/>
              <a:ea typeface="宋体" panose="02010600030101010101" pitchFamily="2" charset="-122"/>
            </a:endParaRPr>
          </a:p>
        </p:txBody>
      </p:sp>
      <p:graphicFrame>
        <p:nvGraphicFramePr>
          <p:cNvPr id="73792" name="Group 64"/>
          <p:cNvGraphicFramePr>
            <a:graphicFrameLocks noGrp="1"/>
          </p:cNvGraphicFramePr>
          <p:nvPr/>
        </p:nvGraphicFramePr>
        <p:xfrm>
          <a:off x="323850" y="1031875"/>
          <a:ext cx="8435975" cy="5360988"/>
        </p:xfrm>
        <a:graphic>
          <a:graphicData uri="http://schemas.openxmlformats.org/drawingml/2006/table">
            <a:tbl>
              <a:tblPr/>
              <a:tblGrid>
                <a:gridCol w="3251200"/>
                <a:gridCol w="5184775"/>
              </a:tblGrid>
              <a:tr h="6096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生物遗传概念</a:t>
                      </a:r>
                      <a:endParaRPr kumimoji="0"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遗产算法中的应用</a:t>
                      </a:r>
                      <a:endParaRPr kumimoji="0"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r>
              <a:tr h="452438">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适者生存</a:t>
                      </a:r>
                      <a:endParaRPr kumimoji="0"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just"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目标值比较大的解被选择的可能性大</a:t>
                      </a:r>
                      <a:endParaRPr kumimoji="0"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r>
              <a:tr h="45085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个体（</a:t>
                      </a:r>
                      <a:r>
                        <a:rPr kumimoji="0" lang="en-US" altLang="zh-CN"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Individual</a:t>
                      </a:r>
                      <a:r>
                        <a:rPr kumimoji="0"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0"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just"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解</a:t>
                      </a:r>
                      <a:endParaRPr kumimoji="0"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r>
              <a:tr h="452438">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染色体（</a:t>
                      </a:r>
                      <a:r>
                        <a:rPr kumimoji="0" lang="en-US" altLang="zh-CN"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Chromosome</a:t>
                      </a:r>
                      <a:r>
                        <a:rPr kumimoji="0"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0"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just"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解的编码（字符串、向量等）</a:t>
                      </a:r>
                      <a:endParaRPr kumimoji="0"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r>
              <a:tr h="45085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基因（</a:t>
                      </a:r>
                      <a:r>
                        <a:rPr kumimoji="0" lang="en-US" altLang="zh-CN"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Gene</a:t>
                      </a:r>
                      <a:r>
                        <a:rPr kumimoji="0"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0"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just"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解的编码中每一分量</a:t>
                      </a:r>
                      <a:endParaRPr kumimoji="0"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r>
              <a:tr h="452438">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适应性（</a:t>
                      </a:r>
                      <a:r>
                        <a:rPr kumimoji="0" lang="en-US" altLang="zh-CN"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Fitness</a:t>
                      </a:r>
                      <a:r>
                        <a:rPr kumimoji="0"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0"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just"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适应度函数值</a:t>
                      </a:r>
                      <a:endParaRPr kumimoji="0"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r>
              <a:tr h="45085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endParaRPr kumimoji="0" lang="en-US" altLang="zh-CN" sz="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群体（</a:t>
                      </a:r>
                      <a:r>
                        <a:rPr kumimoji="0" lang="en-US" altLang="zh-CN"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Population</a:t>
                      </a:r>
                      <a:r>
                        <a:rPr kumimoji="0"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0"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just"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根据适应度值选定的一组解（解的个数为群体的规模）</a:t>
                      </a:r>
                      <a:endParaRPr kumimoji="0"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r>
              <a:tr h="452438">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endParaRPr kumimoji="0" lang="en-US" altLang="zh-CN" sz="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lang="zh-CN" altLang="en-US" sz="2200" b="1" smtClean="0">
                          <a:ln>
                            <a:noFill/>
                          </a:ln>
                          <a:effectLst/>
                          <a:latin typeface="Times New Roman" panose="02020603050405020304" pitchFamily="18" charset="0"/>
                          <a:ea typeface="宋体" panose="02010600030101010101" pitchFamily="2" charset="-122"/>
                          <a:sym typeface="+mn-ea"/>
                        </a:rPr>
                        <a:t>交叉（</a:t>
                      </a:r>
                      <a:r>
                        <a:rPr lang="en-US" altLang="zh-CN" sz="2200" b="1" smtClean="0">
                          <a:ln>
                            <a:noFill/>
                          </a:ln>
                          <a:effectLst/>
                          <a:latin typeface="Times New Roman" panose="02020603050405020304" pitchFamily="18" charset="0"/>
                          <a:ea typeface="宋体" panose="02010600030101010101" pitchFamily="2" charset="-122"/>
                          <a:sym typeface="+mn-ea"/>
                        </a:rPr>
                        <a:t>Crossover</a:t>
                      </a:r>
                      <a:r>
                        <a:rPr lang="zh-CN" altLang="en-US" sz="2200" b="1" smtClean="0">
                          <a:ln>
                            <a:noFill/>
                          </a:ln>
                          <a:effectLst/>
                          <a:latin typeface="Times New Roman" panose="02020603050405020304" pitchFamily="18" charset="0"/>
                          <a:ea typeface="宋体" panose="02010600030101010101" pitchFamily="2" charset="-122"/>
                          <a:sym typeface="+mn-ea"/>
                        </a:rPr>
                        <a:t>）</a:t>
                      </a:r>
                      <a:endParaRPr kumimoji="0"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just"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选择两个染色体进行交叉产生一组新的染色体的过程</a:t>
                      </a:r>
                      <a:endParaRPr kumimoji="0"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r>
              <a:tr h="45085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变异（</a:t>
                      </a:r>
                      <a:r>
                        <a:rPr kumimoji="0" lang="en-US" altLang="zh-CN"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Mutation</a:t>
                      </a:r>
                      <a:r>
                        <a:rPr kumimoji="0"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0"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just"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编码的某一分量发生变化的过程</a:t>
                      </a:r>
                      <a:endParaRPr kumimoji="0"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r>
            </a:tbl>
          </a:graphicData>
        </a:graphic>
      </p:graphicFrame>
    </p:spTree>
  </p:cSld>
  <p:clrMapOvr>
    <a:masterClrMapping/>
  </p:clrMapOvr>
  <p:transition>
    <p:random/>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46081" name="灯片编号占位符 2"/>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46082" name="Rectangle 2"/>
          <p:cNvSpPr>
            <a:spLocks noGrp="1"/>
          </p:cNvSpPr>
          <p:nvPr>
            <p:ph type="title"/>
          </p:nvPr>
        </p:nvSpPr>
        <p:spPr>
          <a:xfrm>
            <a:off x="0" y="0"/>
            <a:ext cx="9144000" cy="685800"/>
          </a:xfrm>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49" charset="-122"/>
              </a:rPr>
              <a:t>6.2.1  </a:t>
            </a:r>
            <a:r>
              <a:rPr lang="zh-CN" altLang="en-US" sz="3600" b="0" dirty="0">
                <a:latin typeface="Times New Roman" panose="02020603050405020304" pitchFamily="18" charset="0"/>
                <a:ea typeface="黑体" panose="02010609060101010101" pitchFamily="49" charset="-122"/>
              </a:rPr>
              <a:t>遗传算法的基本思想</a:t>
            </a:r>
            <a:endParaRPr lang="zh-CN" altLang="en-US" sz="3600" b="0" dirty="0">
              <a:latin typeface="Times New Roman" panose="02020603050405020304" pitchFamily="18" charset="0"/>
              <a:ea typeface="黑体" panose="02010609060101010101" pitchFamily="49" charset="-122"/>
            </a:endParaRPr>
          </a:p>
        </p:txBody>
      </p:sp>
      <p:sp>
        <p:nvSpPr>
          <p:cNvPr id="46083" name="Rectangle 5"/>
          <p:cNvSpPr/>
          <p:nvPr/>
        </p:nvSpPr>
        <p:spPr>
          <a:xfrm>
            <a:off x="762000" y="3886200"/>
            <a:ext cx="7924800" cy="519113"/>
          </a:xfrm>
          <a:prstGeom prst="rect">
            <a:avLst/>
          </a:prstGeom>
          <a:noFill/>
          <a:ln w="9525">
            <a:noFill/>
          </a:ln>
        </p:spPr>
        <p:txBody>
          <a:bodyPr anchor="t" anchorCtr="0">
            <a:spAutoFit/>
          </a:bodyPr>
          <a:p>
            <a:pPr>
              <a:spcBef>
                <a:spcPct val="50000"/>
              </a:spcBef>
            </a:pPr>
            <a:endParaRPr lang="zh-CN" altLang="zh-CN" sz="2800" dirty="0">
              <a:solidFill>
                <a:schemeClr val="tx1"/>
              </a:solidFill>
              <a:latin typeface="Times New Roman" panose="02020603050405020304" pitchFamily="18" charset="0"/>
              <a:ea typeface="宋体" panose="02010600030101010101" pitchFamily="2" charset="-122"/>
            </a:endParaRPr>
          </a:p>
        </p:txBody>
      </p:sp>
      <p:sp>
        <p:nvSpPr>
          <p:cNvPr id="57350" name="Text Box 6"/>
          <p:cNvSpPr txBox="1"/>
          <p:nvPr/>
        </p:nvSpPr>
        <p:spPr>
          <a:xfrm>
            <a:off x="446088" y="4652963"/>
            <a:ext cx="8229600" cy="2068512"/>
          </a:xfrm>
          <a:prstGeom prst="rect">
            <a:avLst/>
          </a:prstGeom>
          <a:noFill/>
          <a:ln w="9525">
            <a:noFill/>
          </a:ln>
        </p:spPr>
        <p:txBody>
          <a:bodyPr anchor="b" anchorCtr="0">
            <a:spAutoFit/>
          </a:bodyPr>
          <a:p>
            <a:pPr algn="just">
              <a:spcBef>
                <a:spcPct val="100000"/>
              </a:spcBef>
              <a:buClr>
                <a:schemeClr val="accent2"/>
              </a:buClr>
              <a:buFont typeface="Wingdings" panose="05000000000000000000" pitchFamily="2" charset="2"/>
              <a:buBlip>
                <a:blip r:embed="rId1"/>
              </a:buBlip>
            </a:pPr>
            <a:r>
              <a:rPr lang="en-US" altLang="zh-CN" sz="2800" b="1" dirty="0">
                <a:solidFill>
                  <a:schemeClr val="tx1"/>
                </a:solidFill>
                <a:latin typeface="宋体" panose="02010600030101010101" pitchFamily="2" charset="-122"/>
                <a:ea typeface="宋体" panose="02010600030101010101" pitchFamily="2" charset="-122"/>
              </a:rPr>
              <a:t> </a:t>
            </a:r>
            <a:r>
              <a:rPr lang="zh-CN" altLang="en-US" sz="2800" b="1" dirty="0">
                <a:solidFill>
                  <a:schemeClr val="tx1"/>
                </a:solidFill>
                <a:latin typeface="宋体" panose="02010600030101010101" pitchFamily="2" charset="-122"/>
                <a:ea typeface="宋体" panose="02010600030101010101" pitchFamily="2" charset="-122"/>
              </a:rPr>
              <a:t>遗传算法的基本思想：</a:t>
            </a:r>
            <a:endParaRPr lang="zh-CN" altLang="en-US" sz="2800" b="1" dirty="0">
              <a:solidFill>
                <a:schemeClr val="tx1"/>
              </a:solidFill>
              <a:latin typeface="宋体" panose="02010600030101010101" pitchFamily="2" charset="-122"/>
              <a:ea typeface="宋体" panose="02010600030101010101" pitchFamily="2" charset="-122"/>
            </a:endParaRPr>
          </a:p>
          <a:p>
            <a:pPr algn="just">
              <a:spcBef>
                <a:spcPct val="50000"/>
              </a:spcBef>
              <a:buClr>
                <a:schemeClr val="accent2"/>
              </a:buClr>
              <a:buFont typeface="Wingdings" panose="05000000000000000000" pitchFamily="2" charset="2"/>
              <a:buNone/>
            </a:pPr>
            <a:r>
              <a:rPr lang="zh-CN" altLang="en-US" sz="2800" b="1" dirty="0">
                <a:solidFill>
                  <a:schemeClr val="tx1"/>
                </a:solidFill>
                <a:latin typeface="宋体" panose="02010600030101010101" pitchFamily="2" charset="-122"/>
                <a:ea typeface="宋体" panose="02010600030101010101" pitchFamily="2" charset="-122"/>
              </a:rPr>
              <a:t>  在求解问题时从多个解开始，然后通过一定的法则进行逐步迭代以产生新的解。</a:t>
            </a:r>
            <a:endParaRPr lang="zh-CN" altLang="en-US" sz="2800" b="1" dirty="0">
              <a:solidFill>
                <a:schemeClr val="tx1"/>
              </a:solidFill>
              <a:latin typeface="宋体" panose="02010600030101010101" pitchFamily="2" charset="-122"/>
              <a:ea typeface="宋体" panose="02010600030101010101" pitchFamily="2" charset="-122"/>
            </a:endParaRPr>
          </a:p>
          <a:p>
            <a:pPr>
              <a:spcBef>
                <a:spcPct val="50000"/>
              </a:spcBef>
              <a:buNone/>
            </a:pPr>
            <a:endParaRPr lang="en-US" altLang="zh-CN" sz="2100" b="1" dirty="0">
              <a:latin typeface="宋体" panose="02010600030101010101" pitchFamily="2" charset="-122"/>
              <a:ea typeface="宋体" panose="02010600030101010101" pitchFamily="2" charset="-122"/>
            </a:endParaRPr>
          </a:p>
        </p:txBody>
      </p:sp>
      <p:graphicFrame>
        <p:nvGraphicFramePr>
          <p:cNvPr id="57353" name="Object 9"/>
          <p:cNvGraphicFramePr/>
          <p:nvPr/>
        </p:nvGraphicFramePr>
        <p:xfrm>
          <a:off x="1752600" y="914400"/>
          <a:ext cx="4953000" cy="3382963"/>
        </p:xfrm>
        <a:graphic>
          <a:graphicData uri="http://schemas.openxmlformats.org/presentationml/2006/ole">
            <mc:AlternateContent xmlns:mc="http://schemas.openxmlformats.org/markup-compatibility/2006">
              <mc:Choice xmlns:v="urn:schemas-microsoft-com:vml" Requires="v">
                <p:oleObj spid="_x0000_s3076" name="" r:id="rId2" imgW="3493135" imgH="2066290" progId="SmartDraw.2">
                  <p:embed/>
                </p:oleObj>
              </mc:Choice>
              <mc:Fallback>
                <p:oleObj name="" r:id="rId2" imgW="3493135" imgH="2066290" progId="SmartDraw.2">
                  <p:embed/>
                  <p:pic>
                    <p:nvPicPr>
                      <p:cNvPr id="0" name="图片 3075"/>
                      <p:cNvPicPr/>
                      <p:nvPr/>
                    </p:nvPicPr>
                    <p:blipFill>
                      <a:blip r:embed="rId3"/>
                      <a:stretch>
                        <a:fillRect/>
                      </a:stretch>
                    </p:blipFill>
                    <p:spPr>
                      <a:xfrm>
                        <a:off x="1752600" y="914400"/>
                        <a:ext cx="4953000" cy="3382963"/>
                      </a:xfrm>
                      <a:prstGeom prst="rect">
                        <a:avLst/>
                      </a:prstGeom>
                      <a:noFill/>
                      <a:ln w="38100">
                        <a:noFill/>
                        <a:miter/>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7353"/>
                                        </p:tgtEl>
                                        <p:attrNameLst>
                                          <p:attrName>style.visibility</p:attrName>
                                        </p:attrNameLst>
                                      </p:cBhvr>
                                      <p:to>
                                        <p:strVal val="visible"/>
                                      </p:to>
                                    </p:set>
                                    <p:anim calcmode="lin" valueType="num">
                                      <p:cBhvr additive="base">
                                        <p:cTn id="7" dur="500" fill="hold"/>
                                        <p:tgtEl>
                                          <p:spTgt spid="57353"/>
                                        </p:tgtEl>
                                        <p:attrNameLst>
                                          <p:attrName>ppt_x</p:attrName>
                                        </p:attrNameLst>
                                      </p:cBhvr>
                                      <p:tavLst>
                                        <p:tav tm="0">
                                          <p:val>
                                            <p:strVal val="#ppt_x"/>
                                          </p:val>
                                        </p:tav>
                                        <p:tav tm="100000">
                                          <p:val>
                                            <p:strVal val="#ppt_x"/>
                                          </p:val>
                                        </p:tav>
                                      </p:tavLst>
                                    </p:anim>
                                    <p:anim calcmode="lin" valueType="num">
                                      <p:cBhvr additive="base">
                                        <p:cTn id="8" dur="500" fill="hold"/>
                                        <p:tgtEl>
                                          <p:spTgt spid="5735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7350"/>
                                        </p:tgtEl>
                                        <p:attrNameLst>
                                          <p:attrName>style.visibility</p:attrName>
                                        </p:attrNameLst>
                                      </p:cBhvr>
                                      <p:to>
                                        <p:strVal val="visible"/>
                                      </p:to>
                                    </p:set>
                                    <p:anim calcmode="lin" valueType="num">
                                      <p:cBhvr additive="base">
                                        <p:cTn id="12" dur="500" fill="hold"/>
                                        <p:tgtEl>
                                          <p:spTgt spid="57350"/>
                                        </p:tgtEl>
                                        <p:attrNameLst>
                                          <p:attrName>ppt_x</p:attrName>
                                        </p:attrNameLst>
                                      </p:cBhvr>
                                      <p:tavLst>
                                        <p:tav tm="0">
                                          <p:val>
                                            <p:strVal val="#ppt_x"/>
                                          </p:val>
                                        </p:tav>
                                        <p:tav tm="100000">
                                          <p:val>
                                            <p:strVal val="#ppt_x"/>
                                          </p:val>
                                        </p:tav>
                                      </p:tavLst>
                                    </p:anim>
                                    <p:anim calcmode="lin" valueType="num">
                                      <p:cBhvr additive="base">
                                        <p:cTn id="13" dur="500" fill="hold"/>
                                        <p:tgtEl>
                                          <p:spTgt spid="573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5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标题 1"/>
          <p:cNvSpPr>
            <a:spLocks noGrp="1"/>
          </p:cNvSpPr>
          <p:nvPr>
            <p:ph type="title"/>
          </p:nvPr>
        </p:nvSpPr>
        <p:spPr/>
        <p:txBody>
          <a:bodyPr anchor="b" anchorCtr="0"/>
          <a:p>
            <a:endParaRPr lang="zh-CN" altLang="en-US"/>
          </a:p>
        </p:txBody>
      </p:sp>
      <p:pic>
        <p:nvPicPr>
          <p:cNvPr id="47106" name="内容占位符 2"/>
          <p:cNvPicPr>
            <a:picLocks noGrp="1" noChangeAspect="1"/>
          </p:cNvPicPr>
          <p:nvPr>
            <p:ph idx="1"/>
          </p:nvPr>
        </p:nvPicPr>
        <p:blipFill>
          <a:blip r:embed="rId1"/>
          <a:stretch>
            <a:fillRect/>
          </a:stretch>
        </p:blipFill>
        <p:spPr>
          <a:xfrm>
            <a:off x="306388" y="1914525"/>
            <a:ext cx="8724900" cy="2260600"/>
          </a:xfrm>
        </p:spPr>
      </p:pic>
    </p:spTree>
  </p:cSld>
  <p:clrMapOvr>
    <a:masterClrMapping/>
  </p:clrMapOvr>
  <p:transition>
    <p:rand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标题 1"/>
          <p:cNvSpPr>
            <a:spLocks noGrp="1"/>
          </p:cNvSpPr>
          <p:nvPr>
            <p:ph type="title"/>
          </p:nvPr>
        </p:nvSpPr>
        <p:spPr/>
        <p:txBody>
          <a:bodyPr anchor="b" anchorCtr="0"/>
          <a:p>
            <a:endParaRPr lang="zh-CN" altLang="en-US"/>
          </a:p>
        </p:txBody>
      </p:sp>
      <p:pic>
        <p:nvPicPr>
          <p:cNvPr id="48130" name="图片 4"/>
          <p:cNvPicPr>
            <a:picLocks noChangeAspect="1"/>
          </p:cNvPicPr>
          <p:nvPr/>
        </p:nvPicPr>
        <p:blipFill>
          <a:blip r:embed="rId1"/>
          <a:stretch>
            <a:fillRect/>
          </a:stretch>
        </p:blipFill>
        <p:spPr>
          <a:xfrm>
            <a:off x="1114425" y="4602163"/>
            <a:ext cx="6915150" cy="447675"/>
          </a:xfrm>
          <a:prstGeom prst="rect">
            <a:avLst/>
          </a:prstGeom>
          <a:noFill/>
          <a:ln w="9525">
            <a:noFill/>
          </a:ln>
        </p:spPr>
      </p:pic>
      <p:pic>
        <p:nvPicPr>
          <p:cNvPr id="48131" name="内容占位符 2"/>
          <p:cNvPicPr>
            <a:picLocks noGrp="1" noChangeAspect="1"/>
          </p:cNvPicPr>
          <p:nvPr>
            <p:ph idx="1"/>
          </p:nvPr>
        </p:nvPicPr>
        <p:blipFill>
          <a:blip r:embed="rId2"/>
          <a:stretch>
            <a:fillRect/>
          </a:stretch>
        </p:blipFill>
        <p:spPr>
          <a:xfrm>
            <a:off x="230188" y="966788"/>
            <a:ext cx="8716962" cy="4997450"/>
          </a:xfrm>
        </p:spPr>
      </p:pic>
    </p:spTree>
  </p:cSld>
  <p:clrMapOvr>
    <a:masterClrMapping/>
  </p:clrMapOvr>
  <p:transition>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49154" name="Rectangle 2"/>
          <p:cNvSpPr>
            <a:spLocks noGrp="1"/>
          </p:cNvSpPr>
          <p:nvPr>
            <p:ph type="title"/>
          </p:nvPr>
        </p:nvSpPr>
        <p:spPr>
          <a:xfrm>
            <a:off x="0" y="0"/>
            <a:ext cx="9144000" cy="692150"/>
          </a:xfrm>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49" charset="-122"/>
              </a:rPr>
              <a:t>6.2.3  </a:t>
            </a:r>
            <a:r>
              <a:rPr lang="zh-CN" altLang="en-US" sz="3600" b="0" dirty="0">
                <a:latin typeface="Times New Roman" panose="02020603050405020304" pitchFamily="18" charset="0"/>
                <a:ea typeface="黑体" panose="02010609060101010101" pitchFamily="49" charset="-122"/>
              </a:rPr>
              <a:t>编码</a:t>
            </a:r>
            <a:r>
              <a:rPr lang="zh-CN" altLang="en-US" sz="3200" dirty="0"/>
              <a:t> </a:t>
            </a:r>
            <a:endParaRPr lang="zh-CN" altLang="en-US" sz="3200" dirty="0"/>
          </a:p>
        </p:txBody>
      </p:sp>
      <p:sp>
        <p:nvSpPr>
          <p:cNvPr id="49155" name="Rectangle 3"/>
          <p:cNvSpPr>
            <a:spLocks noGrp="1"/>
          </p:cNvSpPr>
          <p:nvPr>
            <p:ph idx="1"/>
          </p:nvPr>
        </p:nvSpPr>
        <p:spPr>
          <a:xfrm>
            <a:off x="450850" y="762000"/>
            <a:ext cx="8153400" cy="2133600"/>
          </a:xfrm>
        </p:spPr>
        <p:txBody>
          <a:bodyPr vert="horz" wrap="square" lIns="91440" tIns="45720" rIns="91440" bIns="45720" anchor="t" anchorCtr="0"/>
          <a:p>
            <a:pPr marL="0" indent="0" eaLnBrk="1" hangingPunct="1">
              <a:buClr>
                <a:schemeClr val="tx1"/>
              </a:buClr>
              <a:buFontTx/>
              <a:buAutoNum type="arabicPeriod"/>
            </a:pPr>
            <a:r>
              <a:rPr lang="en-US" altLang="zh-CN" sz="2800" b="1" dirty="0">
                <a:latin typeface="Times New Roman" panose="02020603050405020304" pitchFamily="18" charset="0"/>
              </a:rPr>
              <a:t>  </a:t>
            </a:r>
            <a:r>
              <a:rPr lang="zh-CN" altLang="en-US" sz="2800" b="1" dirty="0">
                <a:latin typeface="Times New Roman" panose="02020603050405020304" pitchFamily="18" charset="0"/>
              </a:rPr>
              <a:t>位串编码</a:t>
            </a:r>
            <a:endParaRPr lang="zh-CN" altLang="en-US" sz="2800" b="1" dirty="0">
              <a:latin typeface="Times New Roman" panose="02020603050405020304" pitchFamily="18" charset="0"/>
            </a:endParaRPr>
          </a:p>
          <a:p>
            <a:pPr marL="0" indent="0" eaLnBrk="1" hangingPunct="1">
              <a:buClr>
                <a:schemeClr val="tx1"/>
              </a:buClr>
              <a:buFontTx/>
              <a:buNone/>
            </a:pPr>
            <a:endParaRPr lang="zh-CN" altLang="en-US" sz="2800" b="1" dirty="0">
              <a:latin typeface="Times New Roman" panose="02020603050405020304" pitchFamily="18" charset="0"/>
            </a:endParaRPr>
          </a:p>
          <a:p>
            <a:pPr marL="0" indent="0" eaLnBrk="1" hangingPunct="1">
              <a:buClr>
                <a:schemeClr val="tx1"/>
              </a:buClr>
              <a:buFontTx/>
              <a:buNone/>
            </a:pPr>
            <a:endParaRPr lang="zh-CN" altLang="en-US" sz="2800" b="1" dirty="0">
              <a:latin typeface="宋体" panose="02010600030101010101" pitchFamily="2" charset="-122"/>
            </a:endParaRPr>
          </a:p>
          <a:p>
            <a:pPr marL="0" indent="0" eaLnBrk="1" hangingPunct="1">
              <a:buClr>
                <a:schemeClr val="tx1"/>
              </a:buClr>
              <a:buFontTx/>
              <a:buNone/>
            </a:pPr>
            <a:endParaRPr lang="en-US" altLang="zh-CN" sz="2800" b="1" dirty="0">
              <a:latin typeface="宋体" panose="02010600030101010101" pitchFamily="2" charset="-122"/>
            </a:endParaRPr>
          </a:p>
        </p:txBody>
      </p:sp>
      <p:sp>
        <p:nvSpPr>
          <p:cNvPr id="6153" name="Text Box 9"/>
          <p:cNvSpPr txBox="1"/>
          <p:nvPr/>
        </p:nvSpPr>
        <p:spPr>
          <a:xfrm>
            <a:off x="457200" y="1441450"/>
            <a:ext cx="8229600" cy="1212850"/>
          </a:xfrm>
          <a:prstGeom prst="rect">
            <a:avLst/>
          </a:prstGeom>
          <a:solidFill>
            <a:srgbClr val="FFFFFF"/>
          </a:solidFill>
          <a:ln w="9525" cap="flat" cmpd="sng">
            <a:solidFill>
              <a:srgbClr val="808080"/>
            </a:solidFill>
            <a:prstDash val="solid"/>
            <a:miter/>
            <a:headEnd type="none" w="med" len="med"/>
            <a:tailEnd type="none" w="med" len="med"/>
          </a:ln>
        </p:spPr>
        <p:txBody>
          <a:bodyPr anchor="b" anchorCtr="0">
            <a:spAutoFit/>
          </a:bodyPr>
          <a:p>
            <a:pPr algn="just">
              <a:lnSpc>
                <a:spcPct val="140000"/>
              </a:lnSpc>
              <a:spcBef>
                <a:spcPct val="50000"/>
              </a:spcBef>
            </a:pPr>
            <a:r>
              <a:rPr lang="zh-CN" altLang="en-US" sz="2600" b="1" dirty="0">
                <a:solidFill>
                  <a:schemeClr val="folHlink"/>
                </a:solidFill>
                <a:latin typeface="宋体" panose="02010600030101010101" pitchFamily="2" charset="-122"/>
                <a:ea typeface="宋体" panose="02010600030101010101" pitchFamily="2" charset="-122"/>
              </a:rPr>
              <a:t>一维染色体编码方法</a:t>
            </a:r>
            <a:r>
              <a:rPr lang="zh-CN" altLang="en-US" sz="2600" dirty="0">
                <a:solidFill>
                  <a:schemeClr val="tx1"/>
                </a:solidFill>
                <a:latin typeface="宋体" panose="02010600030101010101" pitchFamily="2" charset="-122"/>
                <a:ea typeface="宋体" panose="02010600030101010101" pitchFamily="2" charset="-122"/>
              </a:rPr>
              <a:t>：将问题空间的参数编码为一维排列的染色体的方法。</a:t>
            </a:r>
            <a:endParaRPr lang="zh-CN" altLang="en-US" sz="2600" dirty="0">
              <a:solidFill>
                <a:schemeClr val="tx1"/>
              </a:solidFill>
              <a:latin typeface="宋体" panose="02010600030101010101" pitchFamily="2" charset="-122"/>
              <a:ea typeface="宋体" panose="02010600030101010101" pitchFamily="2" charset="-122"/>
            </a:endParaRPr>
          </a:p>
        </p:txBody>
      </p:sp>
      <p:sp>
        <p:nvSpPr>
          <p:cNvPr id="6154" name="Text Box 10"/>
          <p:cNvSpPr txBox="1"/>
          <p:nvPr/>
        </p:nvSpPr>
        <p:spPr>
          <a:xfrm>
            <a:off x="468313" y="3573463"/>
            <a:ext cx="8229600" cy="1768475"/>
          </a:xfrm>
          <a:prstGeom prst="rect">
            <a:avLst/>
          </a:prstGeom>
          <a:solidFill>
            <a:srgbClr val="FFFFFF"/>
          </a:solidFill>
          <a:ln w="9525" cap="flat" cmpd="sng">
            <a:solidFill>
              <a:srgbClr val="808080"/>
            </a:solidFill>
            <a:prstDash val="solid"/>
            <a:miter/>
            <a:headEnd type="none" w="med" len="med"/>
            <a:tailEnd type="none" w="med" len="med"/>
          </a:ln>
        </p:spPr>
        <p:txBody>
          <a:bodyPr anchor="b" anchorCtr="0">
            <a:spAutoFit/>
          </a:bodyPr>
          <a:p>
            <a:pPr algn="just">
              <a:lnSpc>
                <a:spcPct val="140000"/>
              </a:lnSpc>
              <a:spcBef>
                <a:spcPct val="50000"/>
              </a:spcBef>
            </a:pPr>
            <a:r>
              <a:rPr lang="zh-CN" altLang="en-US" sz="2600" b="1" dirty="0">
                <a:solidFill>
                  <a:schemeClr val="folHlink"/>
                </a:solidFill>
                <a:latin typeface="Times New Roman" panose="02020603050405020304" pitchFamily="18" charset="0"/>
                <a:ea typeface="宋体" panose="02010600030101010101" pitchFamily="2" charset="-122"/>
              </a:rPr>
              <a:t>二进制编码</a:t>
            </a:r>
            <a:r>
              <a:rPr lang="zh-CN" altLang="en-US" sz="2600" dirty="0">
                <a:solidFill>
                  <a:schemeClr val="tx1"/>
                </a:solidFill>
                <a:latin typeface="Times New Roman" panose="02020603050405020304" pitchFamily="18" charset="0"/>
                <a:ea typeface="宋体" panose="02010600030101010101" pitchFamily="2" charset="-122"/>
              </a:rPr>
              <a:t>：用若干二进制数表示一个个体，将原问题的解空间映射到位串空间 </a:t>
            </a:r>
            <a:r>
              <a:rPr lang="en-US" altLang="zh-CN" sz="2600" i="1" dirty="0">
                <a:solidFill>
                  <a:schemeClr val="tx1"/>
                </a:solidFill>
                <a:latin typeface="Times New Roman" panose="02020603050405020304" pitchFamily="18" charset="0"/>
                <a:ea typeface="宋体" panose="02010600030101010101" pitchFamily="2" charset="-122"/>
              </a:rPr>
              <a:t>B</a:t>
            </a:r>
            <a:r>
              <a:rPr lang="en-US" altLang="zh-CN" sz="2600" dirty="0">
                <a:solidFill>
                  <a:schemeClr val="tx1"/>
                </a:solidFill>
                <a:latin typeface="Times New Roman" panose="02020603050405020304" pitchFamily="18" charset="0"/>
                <a:ea typeface="宋体" panose="02010600030101010101" pitchFamily="2" charset="-122"/>
              </a:rPr>
              <a:t>={0</a:t>
            </a:r>
            <a:r>
              <a:rPr lang="zh-CN" altLang="en-US" sz="2600" dirty="0">
                <a:solidFill>
                  <a:schemeClr val="tx1"/>
                </a:solidFill>
                <a:latin typeface="Times New Roman" panose="02020603050405020304" pitchFamily="18" charset="0"/>
                <a:ea typeface="宋体" panose="02010600030101010101" pitchFamily="2" charset="-122"/>
              </a:rPr>
              <a:t>，</a:t>
            </a:r>
            <a:r>
              <a:rPr lang="en-US" altLang="zh-CN" sz="2600" dirty="0">
                <a:solidFill>
                  <a:schemeClr val="tx1"/>
                </a:solidFill>
                <a:latin typeface="Times New Roman" panose="02020603050405020304" pitchFamily="18" charset="0"/>
                <a:ea typeface="宋体" panose="02010600030101010101" pitchFamily="2" charset="-122"/>
              </a:rPr>
              <a:t>1}</a:t>
            </a:r>
            <a:r>
              <a:rPr lang="zh-CN" altLang="en-US" sz="2600" dirty="0">
                <a:solidFill>
                  <a:schemeClr val="tx1"/>
                </a:solidFill>
                <a:latin typeface="Times New Roman" panose="02020603050405020304" pitchFamily="18" charset="0"/>
                <a:ea typeface="宋体" panose="02010600030101010101" pitchFamily="2" charset="-122"/>
              </a:rPr>
              <a:t>上，然后在位串空间上进行遗传操作。</a:t>
            </a:r>
            <a:r>
              <a:rPr lang="zh-CN" altLang="en-US" dirty="0">
                <a:solidFill>
                  <a:schemeClr val="tx1"/>
                </a:solidFill>
                <a:latin typeface="Times New Roman" panose="02020603050405020304" pitchFamily="18" charset="0"/>
                <a:ea typeface="宋体" panose="02010600030101010101" pitchFamily="2" charset="-122"/>
              </a:rPr>
              <a:t> </a:t>
            </a:r>
            <a:endParaRPr lang="zh-CN" altLang="en-US" dirty="0">
              <a:solidFill>
                <a:schemeClr val="tx1"/>
              </a:solidFill>
              <a:latin typeface="Times New Roman" panose="02020603050405020304" pitchFamily="18" charset="0"/>
              <a:ea typeface="宋体" panose="02010600030101010101" pitchFamily="2" charset="-122"/>
            </a:endParaRPr>
          </a:p>
        </p:txBody>
      </p:sp>
      <p:sp>
        <p:nvSpPr>
          <p:cNvPr id="49158" name="Text Box 11"/>
          <p:cNvSpPr txBox="1"/>
          <p:nvPr/>
        </p:nvSpPr>
        <p:spPr>
          <a:xfrm>
            <a:off x="1066800" y="5562600"/>
            <a:ext cx="4419600" cy="457200"/>
          </a:xfrm>
          <a:prstGeom prst="rect">
            <a:avLst/>
          </a:prstGeom>
          <a:noFill/>
          <a:ln w="9525">
            <a:noFill/>
          </a:ln>
        </p:spPr>
        <p:txBody>
          <a:bodyPr anchor="b" anchorCtr="0">
            <a:spAutoFit/>
          </a:bodyPr>
          <a:p>
            <a:pPr>
              <a:spcBef>
                <a:spcPct val="50000"/>
              </a:spcBef>
            </a:pPr>
            <a:endParaRPr lang="zh-CN" altLang="zh-CN" dirty="0">
              <a:latin typeface="宋体" panose="02010600030101010101" pitchFamily="2" charset="-122"/>
              <a:ea typeface="宋体" panose="02010600030101010101" pitchFamily="2" charset="-122"/>
            </a:endParaRPr>
          </a:p>
        </p:txBody>
      </p:sp>
      <p:sp>
        <p:nvSpPr>
          <p:cNvPr id="6158" name="Text Box 14"/>
          <p:cNvSpPr txBox="1"/>
          <p:nvPr/>
        </p:nvSpPr>
        <p:spPr>
          <a:xfrm>
            <a:off x="457200" y="2895600"/>
            <a:ext cx="4114800" cy="604838"/>
          </a:xfrm>
          <a:prstGeom prst="rect">
            <a:avLst/>
          </a:prstGeom>
          <a:noFill/>
          <a:ln w="9525">
            <a:noFill/>
          </a:ln>
        </p:spPr>
        <p:txBody>
          <a:bodyPr anchor="b" anchorCtr="0">
            <a:spAutoFit/>
          </a:bodyPr>
          <a:p>
            <a:pPr algn="just">
              <a:lnSpc>
                <a:spcPct val="120000"/>
              </a:lnSpc>
              <a:spcBef>
                <a:spcPct val="80000"/>
              </a:spcBef>
              <a:buClr>
                <a:schemeClr val="tx1"/>
              </a:buClr>
            </a:pPr>
            <a:r>
              <a:rPr lang="zh-CN" altLang="en-US" sz="2800" b="1" dirty="0">
                <a:solidFill>
                  <a:schemeClr val="tx1"/>
                </a:solidFill>
                <a:latin typeface="Times New Roman" panose="02020603050405020304" pitchFamily="18" charset="0"/>
                <a:ea typeface="宋体" panose="02010600030101010101" pitchFamily="2" charset="-122"/>
              </a:rPr>
              <a:t>（</a:t>
            </a:r>
            <a:r>
              <a:rPr lang="en-US" altLang="zh-CN" sz="2800" b="1" dirty="0">
                <a:solidFill>
                  <a:schemeClr val="tx1"/>
                </a:solidFill>
                <a:latin typeface="Times New Roman" panose="02020603050405020304" pitchFamily="18" charset="0"/>
                <a:ea typeface="宋体" panose="02010600030101010101" pitchFamily="2" charset="-122"/>
              </a:rPr>
              <a:t>1</a:t>
            </a:r>
            <a:r>
              <a:rPr lang="zh-CN" altLang="en-US" sz="2800" b="1" dirty="0">
                <a:solidFill>
                  <a:schemeClr val="tx1"/>
                </a:solidFill>
                <a:latin typeface="Times New Roman" panose="02020603050405020304" pitchFamily="18" charset="0"/>
                <a:ea typeface="宋体" panose="02010600030101010101" pitchFamily="2" charset="-122"/>
              </a:rPr>
              <a:t>） 二进制编码</a:t>
            </a:r>
            <a:endParaRPr lang="zh-CN" altLang="en-US" dirty="0">
              <a:latin typeface="Times New Roman" panose="02020603050405020304" pitchFamily="18"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6153"/>
                                        </p:tgtEl>
                                        <p:attrNameLst>
                                          <p:attrName>style.visibility</p:attrName>
                                        </p:attrNameLst>
                                      </p:cBhvr>
                                      <p:to>
                                        <p:strVal val="visible"/>
                                      </p:to>
                                    </p:set>
                                    <p:animEffect transition="in" filter="checkerboard(across)">
                                      <p:cBhvr>
                                        <p:cTn id="7" dur="500"/>
                                        <p:tgtEl>
                                          <p:spTgt spid="615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6158"/>
                                        </p:tgtEl>
                                        <p:attrNameLst>
                                          <p:attrName>style.visibility</p:attrName>
                                        </p:attrNameLst>
                                      </p:cBhvr>
                                      <p:to>
                                        <p:strVal val="visible"/>
                                      </p:to>
                                    </p:set>
                                    <p:anim calcmode="lin" valueType="num">
                                      <p:cBhvr additive="base">
                                        <p:cTn id="12" dur="500" fill="hold"/>
                                        <p:tgtEl>
                                          <p:spTgt spid="6158"/>
                                        </p:tgtEl>
                                        <p:attrNameLst>
                                          <p:attrName>ppt_x</p:attrName>
                                        </p:attrNameLst>
                                      </p:cBhvr>
                                      <p:tavLst>
                                        <p:tav tm="0">
                                          <p:val>
                                            <p:strVal val="0-#ppt_w/2"/>
                                          </p:val>
                                        </p:tav>
                                        <p:tav tm="100000">
                                          <p:val>
                                            <p:strVal val="#ppt_x"/>
                                          </p:val>
                                        </p:tav>
                                      </p:tavLst>
                                    </p:anim>
                                    <p:anim calcmode="lin" valueType="num">
                                      <p:cBhvr additive="base">
                                        <p:cTn id="13" dur="500" fill="hold"/>
                                        <p:tgtEl>
                                          <p:spTgt spid="615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9" presetClass="entr" presetSubtype="0" fill="hold" grpId="0" nodeType="afterEffect">
                                  <p:stCondLst>
                                    <p:cond delay="0"/>
                                  </p:stCondLst>
                                  <p:childTnLst>
                                    <p:set>
                                      <p:cBhvr>
                                        <p:cTn id="16" dur="1" fill="hold">
                                          <p:stCondLst>
                                            <p:cond delay="0"/>
                                          </p:stCondLst>
                                        </p:cTn>
                                        <p:tgtEl>
                                          <p:spTgt spid="6154"/>
                                        </p:tgtEl>
                                        <p:attrNameLst>
                                          <p:attrName>style.visibility</p:attrName>
                                        </p:attrNameLst>
                                      </p:cBhvr>
                                      <p:to>
                                        <p:strVal val="visible"/>
                                      </p:to>
                                    </p:set>
                                    <p:animEffect transition="in" filter="dissolve">
                                      <p:cBhvr>
                                        <p:cTn id="17" dur="500"/>
                                        <p:tgtEl>
                                          <p:spTgt spid="6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animBg="1"/>
      <p:bldP spid="6154" grpId="0" animBg="1"/>
      <p:bldP spid="615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50178" name="Rectangle 2"/>
          <p:cNvSpPr>
            <a:spLocks noGrp="1"/>
          </p:cNvSpPr>
          <p:nvPr>
            <p:ph type="title"/>
          </p:nvPr>
        </p:nvSpPr>
        <p:spPr>
          <a:xfrm>
            <a:off x="0" y="0"/>
            <a:ext cx="9144000" cy="692150"/>
          </a:xfrm>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49" charset="-122"/>
              </a:rPr>
              <a:t>6.2.3  </a:t>
            </a:r>
            <a:r>
              <a:rPr lang="zh-CN" altLang="en-US" sz="3600" b="0" dirty="0">
                <a:latin typeface="Times New Roman" panose="02020603050405020304" pitchFamily="18" charset="0"/>
                <a:ea typeface="黑体" panose="02010609060101010101" pitchFamily="49" charset="-122"/>
              </a:rPr>
              <a:t>编码</a:t>
            </a:r>
            <a:r>
              <a:rPr lang="zh-CN" altLang="en-US" sz="3200" dirty="0"/>
              <a:t> </a:t>
            </a:r>
            <a:endParaRPr lang="zh-CN" altLang="en-US" sz="3200" dirty="0"/>
          </a:p>
        </p:txBody>
      </p:sp>
      <p:sp>
        <p:nvSpPr>
          <p:cNvPr id="50179" name="Text Box 6"/>
          <p:cNvSpPr txBox="1"/>
          <p:nvPr/>
        </p:nvSpPr>
        <p:spPr>
          <a:xfrm>
            <a:off x="1066800" y="5562600"/>
            <a:ext cx="4419600" cy="457200"/>
          </a:xfrm>
          <a:prstGeom prst="rect">
            <a:avLst/>
          </a:prstGeom>
          <a:noFill/>
          <a:ln w="9525">
            <a:noFill/>
          </a:ln>
        </p:spPr>
        <p:txBody>
          <a:bodyPr anchor="b" anchorCtr="0">
            <a:spAutoFit/>
          </a:bodyPr>
          <a:p>
            <a:pPr>
              <a:spcBef>
                <a:spcPct val="50000"/>
              </a:spcBef>
            </a:pPr>
            <a:endParaRPr lang="zh-CN" altLang="zh-CN" dirty="0">
              <a:latin typeface="宋体" panose="02010600030101010101" pitchFamily="2" charset="-122"/>
              <a:ea typeface="宋体" panose="02010600030101010101" pitchFamily="2" charset="-122"/>
            </a:endParaRPr>
          </a:p>
        </p:txBody>
      </p:sp>
      <p:sp>
        <p:nvSpPr>
          <p:cNvPr id="50180" name="Text Box 7"/>
          <p:cNvSpPr txBox="1"/>
          <p:nvPr/>
        </p:nvSpPr>
        <p:spPr>
          <a:xfrm>
            <a:off x="250825" y="692150"/>
            <a:ext cx="4114800" cy="604838"/>
          </a:xfrm>
          <a:prstGeom prst="rect">
            <a:avLst/>
          </a:prstGeom>
          <a:noFill/>
          <a:ln w="9525">
            <a:noFill/>
          </a:ln>
        </p:spPr>
        <p:txBody>
          <a:bodyPr anchor="b" anchorCtr="0">
            <a:spAutoFit/>
          </a:bodyPr>
          <a:p>
            <a:pPr algn="just">
              <a:lnSpc>
                <a:spcPct val="120000"/>
              </a:lnSpc>
              <a:spcBef>
                <a:spcPct val="80000"/>
              </a:spcBef>
              <a:buClr>
                <a:schemeClr val="tx1"/>
              </a:buClr>
            </a:pPr>
            <a:r>
              <a:rPr lang="en-US" altLang="zh-CN" sz="2800" b="1" dirty="0">
                <a:solidFill>
                  <a:schemeClr val="tx1"/>
                </a:solidFill>
                <a:latin typeface="Times New Roman" panose="02020603050405020304" pitchFamily="18" charset="0"/>
                <a:ea typeface="宋体" panose="02010600030101010101" pitchFamily="2" charset="-122"/>
              </a:rPr>
              <a:t>(1) </a:t>
            </a:r>
            <a:r>
              <a:rPr lang="zh-CN" altLang="en-US" sz="2800" b="1" dirty="0">
                <a:solidFill>
                  <a:schemeClr val="tx1"/>
                </a:solidFill>
                <a:latin typeface="Times New Roman" panose="02020603050405020304" pitchFamily="18" charset="0"/>
                <a:ea typeface="宋体" panose="02010600030101010101" pitchFamily="2" charset="-122"/>
              </a:rPr>
              <a:t>二进制编码</a:t>
            </a:r>
            <a:r>
              <a:rPr lang="zh-CN" altLang="en-US" sz="2800" b="1" dirty="0">
                <a:solidFill>
                  <a:schemeClr val="tx1"/>
                </a:solidFill>
                <a:latin typeface="宋体" panose="02010600030101010101" pitchFamily="2" charset="-122"/>
                <a:ea typeface="宋体" panose="02010600030101010101" pitchFamily="2" charset="-122"/>
              </a:rPr>
              <a:t>（续）</a:t>
            </a:r>
            <a:endParaRPr lang="zh-CN" altLang="en-US" dirty="0">
              <a:latin typeface="宋体" panose="02010600030101010101" pitchFamily="2" charset="-122"/>
              <a:ea typeface="宋体" panose="02010600030101010101" pitchFamily="2" charset="-122"/>
            </a:endParaRPr>
          </a:p>
        </p:txBody>
      </p:sp>
      <p:sp>
        <p:nvSpPr>
          <p:cNvPr id="139273" name="Text Box 9"/>
          <p:cNvSpPr txBox="1"/>
          <p:nvPr/>
        </p:nvSpPr>
        <p:spPr>
          <a:xfrm>
            <a:off x="304800" y="1435100"/>
            <a:ext cx="8534400" cy="1489075"/>
          </a:xfrm>
          <a:prstGeom prst="rect">
            <a:avLst/>
          </a:prstGeom>
          <a:solidFill>
            <a:srgbClr val="FFFFFF"/>
          </a:solidFill>
          <a:ln w="9525" cap="flat" cmpd="sng">
            <a:solidFill>
              <a:srgbClr val="808080"/>
            </a:solidFill>
            <a:prstDash val="solid"/>
            <a:miter/>
            <a:headEnd type="none" w="med" len="med"/>
            <a:tailEnd type="none" w="med" len="med"/>
          </a:ln>
        </p:spPr>
        <p:txBody>
          <a:bodyPr anchor="b" anchorCtr="0">
            <a:spAutoFit/>
          </a:bodyPr>
          <a:p>
            <a:pPr algn="just">
              <a:lnSpc>
                <a:spcPct val="120000"/>
              </a:lnSpc>
              <a:spcBef>
                <a:spcPct val="20000"/>
              </a:spcBef>
            </a:pPr>
            <a:r>
              <a:rPr lang="zh-CN" altLang="en-US" b="1" dirty="0">
                <a:solidFill>
                  <a:schemeClr val="folHlink"/>
                </a:solidFill>
                <a:latin typeface="宋体" panose="02010600030101010101" pitchFamily="2" charset="-122"/>
                <a:ea typeface="宋体" panose="02010600030101010101" pitchFamily="2" charset="-122"/>
              </a:rPr>
              <a:t>优点</a:t>
            </a:r>
            <a:r>
              <a:rPr lang="zh-CN" altLang="en-US" dirty="0">
                <a:solidFill>
                  <a:schemeClr val="tx1"/>
                </a:solidFill>
                <a:latin typeface="宋体" panose="02010600030101010101" pitchFamily="2" charset="-122"/>
                <a:ea typeface="宋体" panose="02010600030101010101" pitchFamily="2" charset="-122"/>
              </a:rPr>
              <a:t>：</a:t>
            </a:r>
            <a:endParaRPr lang="zh-CN" altLang="en-US" dirty="0">
              <a:solidFill>
                <a:schemeClr val="tx1"/>
              </a:solidFill>
              <a:latin typeface="宋体" panose="02010600030101010101" pitchFamily="2" charset="-122"/>
              <a:ea typeface="宋体" panose="02010600030101010101" pitchFamily="2" charset="-122"/>
            </a:endParaRPr>
          </a:p>
          <a:p>
            <a:pPr algn="just">
              <a:lnSpc>
                <a:spcPct val="120000"/>
              </a:lnSpc>
              <a:spcBef>
                <a:spcPct val="20000"/>
              </a:spcBef>
            </a:pPr>
            <a:r>
              <a:rPr lang="zh-CN" altLang="en-US" dirty="0">
                <a:solidFill>
                  <a:schemeClr val="tx1"/>
                </a:solidFill>
                <a:latin typeface="宋体" panose="02010600030101010101" pitchFamily="2" charset="-122"/>
                <a:ea typeface="宋体" panose="02010600030101010101" pitchFamily="2" charset="-122"/>
              </a:rPr>
              <a:t>类似于生物染色体的组成，算法易于用生物遗传理论解释，遗传操作如交叉、变异等易实现；算法处理的模式数最多。 </a:t>
            </a:r>
            <a:endParaRPr lang="zh-CN" altLang="en-US" dirty="0">
              <a:solidFill>
                <a:schemeClr val="tx1"/>
              </a:solidFill>
              <a:latin typeface="宋体" panose="02010600030101010101" pitchFamily="2" charset="-122"/>
              <a:ea typeface="宋体" panose="02010600030101010101" pitchFamily="2" charset="-122"/>
            </a:endParaRPr>
          </a:p>
        </p:txBody>
      </p:sp>
      <p:sp>
        <p:nvSpPr>
          <p:cNvPr id="139274" name="Text Box 10"/>
          <p:cNvSpPr txBox="1"/>
          <p:nvPr/>
        </p:nvSpPr>
        <p:spPr>
          <a:xfrm>
            <a:off x="304800" y="3284538"/>
            <a:ext cx="8534400" cy="3022600"/>
          </a:xfrm>
          <a:prstGeom prst="rect">
            <a:avLst/>
          </a:prstGeom>
          <a:solidFill>
            <a:srgbClr val="FFFFFF"/>
          </a:solidFill>
          <a:ln w="9525" cap="flat" cmpd="sng">
            <a:solidFill>
              <a:srgbClr val="808080"/>
            </a:solidFill>
            <a:prstDash val="solid"/>
            <a:miter/>
            <a:headEnd type="none" w="med" len="med"/>
            <a:tailEnd type="none" w="med" len="med"/>
          </a:ln>
        </p:spPr>
        <p:txBody>
          <a:bodyPr anchor="b" anchorCtr="0">
            <a:spAutoFit/>
          </a:bodyPr>
          <a:p>
            <a:pPr algn="just">
              <a:spcBef>
                <a:spcPct val="50000"/>
              </a:spcBef>
            </a:pPr>
            <a:r>
              <a:rPr lang="zh-CN" altLang="en-US" b="1" dirty="0">
                <a:solidFill>
                  <a:schemeClr val="folHlink"/>
                </a:solidFill>
                <a:latin typeface="宋体" panose="02010600030101010101" pitchFamily="2" charset="-122"/>
                <a:ea typeface="宋体" panose="02010600030101010101" pitchFamily="2" charset="-122"/>
              </a:rPr>
              <a:t>缺点：</a:t>
            </a:r>
            <a:endParaRPr lang="zh-CN" altLang="en-US" b="1" dirty="0">
              <a:solidFill>
                <a:schemeClr val="folHlink"/>
              </a:solidFill>
              <a:latin typeface="Times New Roman" panose="02020603050405020304" pitchFamily="18" charset="0"/>
              <a:ea typeface="宋体" panose="02010600030101010101" pitchFamily="2" charset="-122"/>
            </a:endParaRPr>
          </a:p>
          <a:p>
            <a:pPr algn="just">
              <a:spcBef>
                <a:spcPct val="50000"/>
              </a:spcBef>
            </a:pPr>
            <a:r>
              <a:rPr lang="zh-CN" altLang="en-US" dirty="0">
                <a:solidFill>
                  <a:schemeClr val="tx1"/>
                </a:solidFill>
                <a:latin typeface="Times New Roman" panose="02020603050405020304" pitchFamily="18" charset="0"/>
                <a:ea typeface="宋体" panose="02010600030101010101" pitchFamily="2" charset="-122"/>
              </a:rPr>
              <a:t>① 相邻整数的二进制编码可能具有较大的</a:t>
            </a:r>
            <a:r>
              <a:rPr lang="en-US" altLang="zh-CN" dirty="0">
                <a:solidFill>
                  <a:schemeClr val="tx1"/>
                </a:solidFill>
                <a:latin typeface="Times New Roman" panose="02020603050405020304" pitchFamily="18" charset="0"/>
                <a:ea typeface="宋体" panose="02010600030101010101" pitchFamily="2" charset="-122"/>
              </a:rPr>
              <a:t>Hamming</a:t>
            </a:r>
            <a:r>
              <a:rPr lang="zh-CN" altLang="en-US" dirty="0">
                <a:solidFill>
                  <a:schemeClr val="tx1"/>
                </a:solidFill>
                <a:latin typeface="Times New Roman" panose="02020603050405020304" pitchFamily="18" charset="0"/>
                <a:ea typeface="宋体" panose="02010600030101010101" pitchFamily="2" charset="-122"/>
              </a:rPr>
              <a:t>距离，降低了遗传算子的搜索效率。 </a:t>
            </a:r>
            <a:endParaRPr lang="zh-CN" altLang="en-US" dirty="0">
              <a:solidFill>
                <a:schemeClr val="tx1"/>
              </a:solidFill>
              <a:latin typeface="Times New Roman" panose="02020603050405020304" pitchFamily="18" charset="0"/>
              <a:ea typeface="宋体" panose="02010600030101010101" pitchFamily="2" charset="-122"/>
            </a:endParaRPr>
          </a:p>
          <a:p>
            <a:pPr algn="just">
              <a:spcBef>
                <a:spcPct val="50000"/>
              </a:spcBef>
            </a:pPr>
            <a:r>
              <a:rPr lang="zh-CN" altLang="en-US" dirty="0">
                <a:solidFill>
                  <a:schemeClr val="tx1"/>
                </a:solidFill>
                <a:latin typeface="Times New Roman" panose="02020603050405020304" pitchFamily="18" charset="0"/>
                <a:ea typeface="宋体" panose="02010600030101010101" pitchFamily="2" charset="-122"/>
              </a:rPr>
              <a:t>                 </a:t>
            </a:r>
            <a:r>
              <a:rPr lang="en-US" altLang="zh-CN" dirty="0">
                <a:solidFill>
                  <a:schemeClr val="accent2"/>
                </a:solidFill>
                <a:latin typeface="Times New Roman" panose="02020603050405020304" pitchFamily="18" charset="0"/>
                <a:ea typeface="宋体" panose="02010600030101010101" pitchFamily="2" charset="-122"/>
              </a:rPr>
              <a:t>15</a:t>
            </a:r>
            <a:r>
              <a:rPr lang="zh-CN" altLang="en-US" dirty="0">
                <a:solidFill>
                  <a:schemeClr val="accent2"/>
                </a:solidFill>
                <a:latin typeface="Times New Roman" panose="02020603050405020304" pitchFamily="18" charset="0"/>
                <a:ea typeface="宋体" panose="02010600030101010101" pitchFamily="2" charset="-122"/>
              </a:rPr>
              <a:t>：</a:t>
            </a:r>
            <a:r>
              <a:rPr lang="en-US" altLang="zh-CN" dirty="0">
                <a:solidFill>
                  <a:schemeClr val="accent2"/>
                </a:solidFill>
                <a:latin typeface="Times New Roman" panose="02020603050405020304" pitchFamily="18" charset="0"/>
                <a:ea typeface="宋体" panose="02010600030101010101" pitchFamily="2" charset="-122"/>
              </a:rPr>
              <a:t>01111            16</a:t>
            </a:r>
            <a:r>
              <a:rPr lang="zh-CN" altLang="en-US" dirty="0">
                <a:solidFill>
                  <a:schemeClr val="accent2"/>
                </a:solidFill>
                <a:latin typeface="Times New Roman" panose="02020603050405020304" pitchFamily="18" charset="0"/>
                <a:ea typeface="宋体" panose="02010600030101010101" pitchFamily="2" charset="-122"/>
              </a:rPr>
              <a:t>： </a:t>
            </a:r>
            <a:r>
              <a:rPr lang="en-US" altLang="zh-CN" dirty="0">
                <a:solidFill>
                  <a:schemeClr val="accent2"/>
                </a:solidFill>
                <a:latin typeface="Times New Roman" panose="02020603050405020304" pitchFamily="18" charset="0"/>
                <a:ea typeface="宋体" panose="02010600030101010101" pitchFamily="2" charset="-122"/>
              </a:rPr>
              <a:t>10000</a:t>
            </a:r>
            <a:endParaRPr lang="en-US" altLang="zh-CN" dirty="0">
              <a:solidFill>
                <a:schemeClr val="accent2"/>
              </a:solidFill>
              <a:latin typeface="Times New Roman" panose="02020603050405020304" pitchFamily="18" charset="0"/>
              <a:ea typeface="宋体" panose="02010600030101010101" pitchFamily="2" charset="-122"/>
            </a:endParaRPr>
          </a:p>
          <a:p>
            <a:pPr algn="just">
              <a:spcBef>
                <a:spcPct val="50000"/>
              </a:spcBef>
            </a:pPr>
            <a:r>
              <a:rPr lang="en-US" altLang="zh-CN" dirty="0">
                <a:solidFill>
                  <a:schemeClr val="tx1"/>
                </a:solidFill>
                <a:latin typeface="Times New Roman" panose="02020603050405020304" pitchFamily="18" charset="0"/>
                <a:ea typeface="宋体" panose="02010600030101010101" pitchFamily="2" charset="-122"/>
              </a:rPr>
              <a:t>② </a:t>
            </a:r>
            <a:r>
              <a:rPr lang="zh-CN" altLang="en-US" dirty="0">
                <a:solidFill>
                  <a:schemeClr val="tx1"/>
                </a:solidFill>
                <a:latin typeface="Times New Roman" panose="02020603050405020304" pitchFamily="18" charset="0"/>
                <a:ea typeface="宋体" panose="02010600030101010101" pitchFamily="2" charset="-122"/>
              </a:rPr>
              <a:t>要先给出求解的精度。</a:t>
            </a:r>
            <a:endParaRPr lang="zh-CN" altLang="en-US" dirty="0">
              <a:solidFill>
                <a:schemeClr val="tx1"/>
              </a:solidFill>
              <a:latin typeface="Times New Roman" panose="02020603050405020304" pitchFamily="18" charset="0"/>
              <a:ea typeface="宋体" panose="02010600030101010101" pitchFamily="2" charset="-122"/>
            </a:endParaRPr>
          </a:p>
          <a:p>
            <a:pPr algn="just">
              <a:spcBef>
                <a:spcPct val="50000"/>
              </a:spcBef>
            </a:pPr>
            <a:r>
              <a:rPr lang="zh-CN" altLang="en-US" dirty="0">
                <a:solidFill>
                  <a:schemeClr val="tx1"/>
                </a:solidFill>
                <a:latin typeface="Times New Roman" panose="02020603050405020304" pitchFamily="18" charset="0"/>
                <a:ea typeface="宋体" panose="02010600030101010101" pitchFamily="2" charset="-122"/>
              </a:rPr>
              <a:t>③ 求解高维优化问题的二进制编码串长，算法的搜索效率低。</a:t>
            </a:r>
            <a:endParaRPr lang="zh-CN" altLang="en-US"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9273"/>
                                        </p:tgtEl>
                                        <p:attrNameLst>
                                          <p:attrName>style.visibility</p:attrName>
                                        </p:attrNameLst>
                                      </p:cBhvr>
                                      <p:to>
                                        <p:strVal val="visible"/>
                                      </p:to>
                                    </p:set>
                                    <p:anim calcmode="lin" valueType="num">
                                      <p:cBhvr additive="base">
                                        <p:cTn id="7" dur="500" fill="hold"/>
                                        <p:tgtEl>
                                          <p:spTgt spid="139273"/>
                                        </p:tgtEl>
                                        <p:attrNameLst>
                                          <p:attrName>ppt_x</p:attrName>
                                        </p:attrNameLst>
                                      </p:cBhvr>
                                      <p:tavLst>
                                        <p:tav tm="0">
                                          <p:val>
                                            <p:strVal val="0-#ppt_w/2"/>
                                          </p:val>
                                        </p:tav>
                                        <p:tav tm="100000">
                                          <p:val>
                                            <p:strVal val="#ppt_x"/>
                                          </p:val>
                                        </p:tav>
                                      </p:tavLst>
                                    </p:anim>
                                    <p:anim calcmode="lin" valueType="num">
                                      <p:cBhvr additive="base">
                                        <p:cTn id="8" dur="500" fill="hold"/>
                                        <p:tgtEl>
                                          <p:spTgt spid="13927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42" fill="hold" grpId="0" nodeType="clickEffect">
                                  <p:stCondLst>
                                    <p:cond delay="0"/>
                                  </p:stCondLst>
                                  <p:childTnLst>
                                    <p:set>
                                      <p:cBhvr>
                                        <p:cTn id="12" dur="1" fill="hold">
                                          <p:stCondLst>
                                            <p:cond delay="0"/>
                                          </p:stCondLst>
                                        </p:cTn>
                                        <p:tgtEl>
                                          <p:spTgt spid="139274"/>
                                        </p:tgtEl>
                                        <p:attrNameLst>
                                          <p:attrName>style.visibility</p:attrName>
                                        </p:attrNameLst>
                                      </p:cBhvr>
                                      <p:to>
                                        <p:strVal val="visible"/>
                                      </p:to>
                                    </p:set>
                                    <p:animEffect transition="in" filter="barn(outHorizontal)">
                                      <p:cBhvr>
                                        <p:cTn id="13" dur="500"/>
                                        <p:tgtEl>
                                          <p:spTgt spid="139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73" grpId="0" animBg="1"/>
      <p:bldP spid="13927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51202" name="Rectangle 2"/>
          <p:cNvSpPr>
            <a:spLocks noGrp="1"/>
          </p:cNvSpPr>
          <p:nvPr>
            <p:ph type="title"/>
          </p:nvPr>
        </p:nvSpPr>
        <p:spPr>
          <a:xfrm>
            <a:off x="0" y="0"/>
            <a:ext cx="9144000" cy="692150"/>
          </a:xfrm>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49" charset="-122"/>
              </a:rPr>
              <a:t> 6.2.3  </a:t>
            </a:r>
            <a:r>
              <a:rPr lang="zh-CN" altLang="en-US" sz="3600" b="0" dirty="0">
                <a:latin typeface="Times New Roman" panose="02020603050405020304" pitchFamily="18" charset="0"/>
                <a:ea typeface="黑体" panose="02010609060101010101" pitchFamily="49" charset="-122"/>
              </a:rPr>
              <a:t>编码</a:t>
            </a:r>
            <a:r>
              <a:rPr lang="zh-CN" altLang="en-US" sz="3200" dirty="0"/>
              <a:t> </a:t>
            </a:r>
            <a:endParaRPr lang="zh-CN" altLang="en-US" sz="3200" dirty="0"/>
          </a:p>
        </p:txBody>
      </p:sp>
      <p:sp>
        <p:nvSpPr>
          <p:cNvPr id="51203" name="Rectangle 3"/>
          <p:cNvSpPr>
            <a:spLocks noGrp="1"/>
          </p:cNvSpPr>
          <p:nvPr>
            <p:ph idx="1"/>
          </p:nvPr>
        </p:nvSpPr>
        <p:spPr>
          <a:xfrm>
            <a:off x="304800" y="762000"/>
            <a:ext cx="7772400" cy="2133600"/>
          </a:xfrm>
        </p:spPr>
        <p:txBody>
          <a:bodyPr vert="horz" wrap="square" lIns="91440" tIns="45720" rIns="91440" bIns="45720" anchor="t" anchorCtr="0"/>
          <a:p>
            <a:pPr marL="0" indent="0" eaLnBrk="1" hangingPunct="1">
              <a:spcBef>
                <a:spcPct val="50000"/>
              </a:spcBef>
              <a:buClr>
                <a:schemeClr val="tx1"/>
              </a:buClr>
              <a:buFontTx/>
              <a:buAutoNum type="arabicPeriod"/>
            </a:pPr>
            <a:r>
              <a:rPr lang="en-US" altLang="zh-CN" sz="2800" b="1" dirty="0">
                <a:latin typeface="Times New Roman" panose="02020603050405020304" pitchFamily="18" charset="0"/>
              </a:rPr>
              <a:t>  </a:t>
            </a:r>
            <a:r>
              <a:rPr lang="zh-CN" altLang="en-US" sz="2800" b="1" dirty="0">
                <a:latin typeface="Times New Roman" panose="02020603050405020304" pitchFamily="18" charset="0"/>
              </a:rPr>
              <a:t>位串编码</a:t>
            </a:r>
            <a:endParaRPr lang="zh-CN" altLang="en-US" sz="2800" b="1" dirty="0">
              <a:latin typeface="Times New Roman" panose="02020603050405020304" pitchFamily="18" charset="0"/>
            </a:endParaRPr>
          </a:p>
          <a:p>
            <a:pPr marL="0" indent="0" eaLnBrk="1" hangingPunct="1">
              <a:spcBef>
                <a:spcPct val="50000"/>
              </a:spcBef>
              <a:buClr>
                <a:schemeClr val="tx1"/>
              </a:buClr>
              <a:buFontTx/>
              <a:buNone/>
            </a:pPr>
            <a:r>
              <a:rPr lang="zh-CN" altLang="en-US" sz="2800" b="1" dirty="0">
                <a:latin typeface="Times New Roman" panose="02020603050405020304" pitchFamily="18" charset="0"/>
              </a:rPr>
              <a:t>（</a:t>
            </a:r>
            <a:r>
              <a:rPr lang="en-US" altLang="zh-CN" sz="2800" b="1" dirty="0">
                <a:latin typeface="Times New Roman" panose="02020603050405020304" pitchFamily="18" charset="0"/>
              </a:rPr>
              <a:t>2</a:t>
            </a:r>
            <a:r>
              <a:rPr lang="zh-CN" altLang="en-US" sz="2800" b="1" dirty="0">
                <a:latin typeface="Times New Roman" panose="02020603050405020304" pitchFamily="18" charset="0"/>
              </a:rPr>
              <a:t>）  </a:t>
            </a:r>
            <a:r>
              <a:rPr lang="en-US" altLang="zh-CN" sz="2800" b="1" dirty="0">
                <a:latin typeface="Times New Roman" panose="02020603050405020304" pitchFamily="18" charset="0"/>
              </a:rPr>
              <a:t>Gray </a:t>
            </a:r>
            <a:r>
              <a:rPr lang="zh-CN" altLang="en-US" sz="2800" b="1" dirty="0">
                <a:latin typeface="Times New Roman" panose="02020603050405020304" pitchFamily="18" charset="0"/>
              </a:rPr>
              <a:t>编码</a:t>
            </a:r>
            <a:endParaRPr lang="zh-CN" altLang="en-US" sz="2800" b="1" dirty="0">
              <a:latin typeface="Times New Roman" panose="02020603050405020304" pitchFamily="18" charset="0"/>
            </a:endParaRPr>
          </a:p>
        </p:txBody>
      </p:sp>
      <p:sp>
        <p:nvSpPr>
          <p:cNvPr id="136196" name="Text Box 4"/>
          <p:cNvSpPr txBox="1"/>
          <p:nvPr/>
        </p:nvSpPr>
        <p:spPr>
          <a:xfrm>
            <a:off x="323850" y="2362200"/>
            <a:ext cx="8458200" cy="466725"/>
          </a:xfrm>
          <a:prstGeom prst="rect">
            <a:avLst/>
          </a:prstGeom>
          <a:solidFill>
            <a:srgbClr val="FFFFFF"/>
          </a:solidFill>
          <a:ln w="9525" cap="flat" cmpd="sng">
            <a:solidFill>
              <a:srgbClr val="808080"/>
            </a:solidFill>
            <a:prstDash val="solid"/>
            <a:miter/>
            <a:headEnd type="none" w="med" len="med"/>
            <a:tailEnd type="none" w="med" len="med"/>
          </a:ln>
        </p:spPr>
        <p:txBody>
          <a:bodyPr anchor="b" anchorCtr="0">
            <a:spAutoFit/>
          </a:bodyPr>
          <a:p>
            <a:pPr>
              <a:spcBef>
                <a:spcPct val="50000"/>
              </a:spcBef>
            </a:pPr>
            <a:r>
              <a:rPr lang="en-US" altLang="zh-CN" dirty="0">
                <a:solidFill>
                  <a:schemeClr val="tx1"/>
                </a:solidFill>
                <a:latin typeface="Times New Roman" panose="02020603050405020304" pitchFamily="18" charset="0"/>
                <a:ea typeface="宋体" panose="02010600030101010101" pitchFamily="2" charset="-122"/>
              </a:rPr>
              <a:t>Gray</a:t>
            </a:r>
            <a:r>
              <a:rPr lang="zh-CN" altLang="en-US" dirty="0">
                <a:solidFill>
                  <a:schemeClr val="tx1"/>
                </a:solidFill>
                <a:latin typeface="宋体" panose="02010600030101010101" pitchFamily="2" charset="-122"/>
                <a:ea typeface="宋体" panose="02010600030101010101" pitchFamily="2" charset="-122"/>
              </a:rPr>
              <a:t>编码</a:t>
            </a:r>
            <a:r>
              <a:rPr lang="en-US" altLang="zh-CN" dirty="0">
                <a:solidFill>
                  <a:schemeClr val="tx1"/>
                </a:solidFill>
                <a:latin typeface="宋体" panose="02010600030101010101" pitchFamily="2" charset="-122"/>
                <a:ea typeface="宋体" panose="02010600030101010101" pitchFamily="2" charset="-122"/>
              </a:rPr>
              <a:t>:</a:t>
            </a:r>
            <a:r>
              <a:rPr lang="zh-CN" altLang="en-US" dirty="0">
                <a:solidFill>
                  <a:schemeClr val="tx1"/>
                </a:solidFill>
                <a:latin typeface="宋体" panose="02010600030101010101" pitchFamily="2" charset="-122"/>
                <a:ea typeface="宋体" panose="02010600030101010101" pitchFamily="2" charset="-122"/>
              </a:rPr>
              <a:t>将二进制编码通过一个变换进行转换得到的编码。 </a:t>
            </a:r>
            <a:endParaRPr lang="zh-CN" altLang="en-US" dirty="0">
              <a:solidFill>
                <a:schemeClr val="tx1"/>
              </a:solidFill>
              <a:latin typeface="宋体" panose="02010600030101010101" pitchFamily="2" charset="-122"/>
              <a:ea typeface="宋体" panose="02010600030101010101" pitchFamily="2" charset="-122"/>
            </a:endParaRPr>
          </a:p>
        </p:txBody>
      </p:sp>
      <p:sp>
        <p:nvSpPr>
          <p:cNvPr id="51205" name="Rectangle 7"/>
          <p:cNvSpPr/>
          <p:nvPr/>
        </p:nvSpPr>
        <p:spPr>
          <a:xfrm>
            <a:off x="4262438" y="3314700"/>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51206" name="Rectangle 10"/>
          <p:cNvSpPr/>
          <p:nvPr/>
        </p:nvSpPr>
        <p:spPr>
          <a:xfrm>
            <a:off x="4291013" y="3314700"/>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51207" name="Rectangle 13"/>
          <p:cNvSpPr/>
          <p:nvPr/>
        </p:nvSpPr>
        <p:spPr>
          <a:xfrm>
            <a:off x="4110038" y="3214688"/>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grpSp>
        <p:nvGrpSpPr>
          <p:cNvPr id="2" name="Group 18"/>
          <p:cNvGrpSpPr/>
          <p:nvPr/>
        </p:nvGrpSpPr>
        <p:grpSpPr>
          <a:xfrm>
            <a:off x="304800" y="3124200"/>
            <a:ext cx="8534400" cy="2895600"/>
            <a:chOff x="240" y="1776"/>
            <a:chExt cx="4992" cy="1824"/>
          </a:xfrm>
        </p:grpSpPr>
        <p:sp>
          <p:nvSpPr>
            <p:cNvPr id="51209" name="Rectangle 17"/>
            <p:cNvSpPr/>
            <p:nvPr/>
          </p:nvSpPr>
          <p:spPr>
            <a:xfrm>
              <a:off x="288" y="1776"/>
              <a:ext cx="4944" cy="1824"/>
            </a:xfrm>
            <a:prstGeom prst="rect">
              <a:avLst/>
            </a:prstGeom>
            <a:gradFill rotWithShape="0">
              <a:gsLst>
                <a:gs pos="0">
                  <a:srgbClr val="CCECFF"/>
                </a:gs>
                <a:gs pos="100000">
                  <a:srgbClr val="FFFFFF"/>
                </a:gs>
              </a:gsLst>
              <a:path path="rect">
                <a:fillToRect l="100000" t="100000"/>
              </a:path>
              <a:tileRect/>
            </a:gradFill>
            <a:ln w="9525" cap="flat" cmpd="sng">
              <a:solidFill>
                <a:srgbClr val="CCECFF"/>
              </a:solidFill>
              <a:prstDash val="solid"/>
              <a:miter/>
              <a:headEnd type="none" w="med" len="med"/>
              <a:tailEnd type="none" w="med" len="med"/>
            </a:ln>
          </p:spPr>
          <p:txBody>
            <a:bodyPr wrap="none" anchor="ctr" anchorCtr="0"/>
            <a:p>
              <a:endParaRPr lang="zh-CN" altLang="en-US" dirty="0">
                <a:latin typeface="宋体" panose="02010600030101010101" pitchFamily="2" charset="-122"/>
                <a:ea typeface="宋体" panose="02010600030101010101" pitchFamily="2" charset="-122"/>
              </a:endParaRPr>
            </a:p>
          </p:txBody>
        </p:sp>
        <p:sp>
          <p:nvSpPr>
            <p:cNvPr id="51210" name="Text Box 5"/>
            <p:cNvSpPr txBox="1"/>
            <p:nvPr/>
          </p:nvSpPr>
          <p:spPr>
            <a:xfrm>
              <a:off x="240" y="1824"/>
              <a:ext cx="1056" cy="288"/>
            </a:xfrm>
            <a:prstGeom prst="rect">
              <a:avLst/>
            </a:prstGeom>
            <a:noFill/>
            <a:ln w="9525">
              <a:noFill/>
            </a:ln>
          </p:spPr>
          <p:txBody>
            <a:bodyPr anchor="b" anchorCtr="0">
              <a:spAutoFit/>
            </a:bodyPr>
            <a:p>
              <a:pPr>
                <a:spcBef>
                  <a:spcPct val="50000"/>
                </a:spcBef>
              </a:pPr>
              <a:r>
                <a:rPr lang="zh-CN" altLang="en-US" dirty="0">
                  <a:solidFill>
                    <a:schemeClr val="tx1"/>
                  </a:solidFill>
                  <a:latin typeface="宋体" panose="02010600030101010101" pitchFamily="2" charset="-122"/>
                  <a:ea typeface="宋体" panose="02010600030101010101" pitchFamily="2" charset="-122"/>
                </a:rPr>
                <a:t>二进制串 </a:t>
              </a:r>
              <a:endParaRPr lang="zh-CN" altLang="en-US" dirty="0">
                <a:solidFill>
                  <a:schemeClr val="tx1"/>
                </a:solidFill>
                <a:latin typeface="宋体" panose="02010600030101010101" pitchFamily="2" charset="-122"/>
                <a:ea typeface="宋体" panose="02010600030101010101" pitchFamily="2" charset="-122"/>
              </a:endParaRPr>
            </a:p>
          </p:txBody>
        </p:sp>
        <p:graphicFrame>
          <p:nvGraphicFramePr>
            <p:cNvPr id="51211" name="Object 6"/>
            <p:cNvGraphicFramePr/>
            <p:nvPr/>
          </p:nvGraphicFramePr>
          <p:xfrm>
            <a:off x="1296" y="1809"/>
            <a:ext cx="1120" cy="303"/>
          </p:xfrm>
          <a:graphic>
            <a:graphicData uri="http://schemas.openxmlformats.org/presentationml/2006/ole">
              <mc:AlternateContent xmlns:mc="http://schemas.openxmlformats.org/markup-compatibility/2006">
                <mc:Choice xmlns:v="urn:schemas-microsoft-com:vml" Requires="v">
                  <p:oleObj spid="_x0000_s3078" name="" r:id="rId1" imgW="850265" imgH="228600" progId="Equation.3">
                    <p:embed/>
                  </p:oleObj>
                </mc:Choice>
                <mc:Fallback>
                  <p:oleObj name="" r:id="rId1" imgW="850265" imgH="228600" progId="Equation.3">
                    <p:embed/>
                    <p:pic>
                      <p:nvPicPr>
                        <p:cNvPr id="0" name="图片 3077"/>
                        <p:cNvPicPr/>
                        <p:nvPr/>
                      </p:nvPicPr>
                      <p:blipFill>
                        <a:blip r:embed="rId2"/>
                        <a:stretch>
                          <a:fillRect/>
                        </a:stretch>
                      </p:blipFill>
                      <p:spPr>
                        <a:xfrm>
                          <a:off x="1296" y="1809"/>
                          <a:ext cx="1120" cy="303"/>
                        </a:xfrm>
                        <a:prstGeom prst="rect">
                          <a:avLst/>
                        </a:prstGeom>
                        <a:noFill/>
                        <a:ln w="38100">
                          <a:noFill/>
                          <a:miter/>
                        </a:ln>
                      </p:spPr>
                    </p:pic>
                  </p:oleObj>
                </mc:Fallback>
              </mc:AlternateContent>
            </a:graphicData>
          </a:graphic>
        </p:graphicFrame>
        <p:sp>
          <p:nvSpPr>
            <p:cNvPr id="51212" name="Rectangle 8"/>
            <p:cNvSpPr/>
            <p:nvPr/>
          </p:nvSpPr>
          <p:spPr>
            <a:xfrm>
              <a:off x="2928" y="1824"/>
              <a:ext cx="1680" cy="288"/>
            </a:xfrm>
            <a:prstGeom prst="rect">
              <a:avLst/>
            </a:prstGeom>
            <a:noFill/>
            <a:ln w="9525">
              <a:noFill/>
            </a:ln>
          </p:spPr>
          <p:txBody>
            <a:bodyPr anchor="t" anchorCtr="0">
              <a:spAutoFit/>
            </a:bodyPr>
            <a:p>
              <a:r>
                <a:rPr lang="en-US" altLang="zh-CN" dirty="0">
                  <a:solidFill>
                    <a:schemeClr val="tx1"/>
                  </a:solidFill>
                  <a:latin typeface="Times New Roman" panose="02020603050405020304" pitchFamily="18" charset="0"/>
                  <a:ea typeface="宋体" panose="02010600030101010101" pitchFamily="2" charset="-122"/>
                  <a:sym typeface="Wingdings" panose="05000000000000000000" pitchFamily="2" charset="2"/>
                </a:rPr>
                <a:t>  </a:t>
              </a:r>
              <a:r>
                <a:rPr lang="en-US" altLang="zh-CN" dirty="0">
                  <a:solidFill>
                    <a:schemeClr val="tx1"/>
                  </a:solidFill>
                  <a:latin typeface="Times New Roman" panose="02020603050405020304" pitchFamily="18" charset="0"/>
                  <a:ea typeface="宋体" panose="02010600030101010101" pitchFamily="2" charset="-122"/>
                </a:rPr>
                <a:t>Gray</a:t>
              </a:r>
              <a:r>
                <a:rPr lang="en-US" altLang="zh-CN" dirty="0">
                  <a:solidFill>
                    <a:schemeClr val="tx1"/>
                  </a:solidFill>
                  <a:latin typeface="宋体" panose="02010600030101010101" pitchFamily="2" charset="-122"/>
                  <a:ea typeface="宋体" panose="02010600030101010101" pitchFamily="2" charset="-122"/>
                </a:rPr>
                <a:t> </a:t>
              </a:r>
              <a:endParaRPr lang="en-US" altLang="zh-CN" dirty="0">
                <a:solidFill>
                  <a:schemeClr val="tx1"/>
                </a:solidFill>
                <a:latin typeface="Times New Roman" panose="02020603050405020304" pitchFamily="18" charset="0"/>
                <a:ea typeface="宋体" panose="02010600030101010101" pitchFamily="2" charset="-122"/>
              </a:endParaRPr>
            </a:p>
          </p:txBody>
        </p:sp>
        <p:graphicFrame>
          <p:nvGraphicFramePr>
            <p:cNvPr id="51213" name="Object 9"/>
            <p:cNvGraphicFramePr/>
            <p:nvPr/>
          </p:nvGraphicFramePr>
          <p:xfrm>
            <a:off x="3612" y="1806"/>
            <a:ext cx="1044" cy="306"/>
          </p:xfrm>
          <a:graphic>
            <a:graphicData uri="http://schemas.openxmlformats.org/presentationml/2006/ole">
              <mc:AlternateContent xmlns:mc="http://schemas.openxmlformats.org/markup-compatibility/2006">
                <mc:Choice xmlns:v="urn:schemas-microsoft-com:vml" Requires="v">
                  <p:oleObj spid="_x0000_s3080" name="" r:id="rId3" imgW="774065" imgH="228600" progId="Equation.3">
                    <p:embed/>
                  </p:oleObj>
                </mc:Choice>
                <mc:Fallback>
                  <p:oleObj name="" r:id="rId3" imgW="774065" imgH="228600" progId="Equation.3">
                    <p:embed/>
                    <p:pic>
                      <p:nvPicPr>
                        <p:cNvPr id="0" name="图片 3079"/>
                        <p:cNvPicPr/>
                        <p:nvPr/>
                      </p:nvPicPr>
                      <p:blipFill>
                        <a:blip r:embed="rId4"/>
                        <a:stretch>
                          <a:fillRect/>
                        </a:stretch>
                      </p:blipFill>
                      <p:spPr>
                        <a:xfrm>
                          <a:off x="3612" y="1806"/>
                          <a:ext cx="1044" cy="306"/>
                        </a:xfrm>
                        <a:prstGeom prst="rect">
                          <a:avLst/>
                        </a:prstGeom>
                        <a:noFill/>
                        <a:ln w="38100">
                          <a:noFill/>
                          <a:miter/>
                        </a:ln>
                      </p:spPr>
                    </p:pic>
                  </p:oleObj>
                </mc:Fallback>
              </mc:AlternateContent>
            </a:graphicData>
          </a:graphic>
        </p:graphicFrame>
        <p:sp>
          <p:nvSpPr>
            <p:cNvPr id="51214" name="Rectangle 11"/>
            <p:cNvSpPr/>
            <p:nvPr/>
          </p:nvSpPr>
          <p:spPr>
            <a:xfrm>
              <a:off x="336" y="2352"/>
              <a:ext cx="2304" cy="288"/>
            </a:xfrm>
            <a:prstGeom prst="rect">
              <a:avLst/>
            </a:prstGeom>
            <a:noFill/>
            <a:ln w="9525">
              <a:noFill/>
            </a:ln>
          </p:spPr>
          <p:txBody>
            <a:bodyPr anchor="t" anchorCtr="0">
              <a:spAutoFit/>
            </a:bodyPr>
            <a:p>
              <a:r>
                <a:rPr lang="zh-CN" altLang="en-US" dirty="0">
                  <a:solidFill>
                    <a:schemeClr val="tx1"/>
                  </a:solidFill>
                  <a:latin typeface="宋体" panose="02010600030101010101" pitchFamily="2" charset="-122"/>
                  <a:ea typeface="宋体" panose="02010600030101010101" pitchFamily="2" charset="-122"/>
                </a:rPr>
                <a:t>二进制编码 </a:t>
              </a:r>
              <a:r>
                <a:rPr lang="zh-CN" altLang="en-US" dirty="0">
                  <a:solidFill>
                    <a:schemeClr val="tx1"/>
                  </a:solidFill>
                  <a:latin typeface="宋体" panose="02010600030101010101" pitchFamily="2" charset="-122"/>
                  <a:ea typeface="宋体" panose="02010600030101010101" pitchFamily="2" charset="-122"/>
                  <a:sym typeface="Wingdings" panose="05000000000000000000" pitchFamily="2" charset="2"/>
                </a:rPr>
                <a:t> </a:t>
              </a:r>
              <a:r>
                <a:rPr lang="en-US" altLang="zh-CN" dirty="0">
                  <a:solidFill>
                    <a:schemeClr val="tx1"/>
                  </a:solidFill>
                  <a:latin typeface="Times New Roman" panose="02020603050405020304" pitchFamily="18" charset="0"/>
                  <a:ea typeface="宋体" panose="02010600030101010101" pitchFamily="2" charset="-122"/>
                </a:rPr>
                <a:t>Gray</a:t>
              </a:r>
              <a:r>
                <a:rPr lang="zh-CN" altLang="en-US" dirty="0">
                  <a:solidFill>
                    <a:schemeClr val="tx1"/>
                  </a:solidFill>
                  <a:latin typeface="宋体" panose="02010600030101010101" pitchFamily="2" charset="-122"/>
                  <a:ea typeface="宋体" panose="02010600030101010101" pitchFamily="2" charset="-122"/>
                </a:rPr>
                <a:t>编码</a:t>
              </a:r>
              <a:endParaRPr lang="zh-CN" altLang="en-US" dirty="0">
                <a:solidFill>
                  <a:schemeClr val="tx1"/>
                </a:solidFill>
                <a:latin typeface="Times New Roman" panose="02020603050405020304" pitchFamily="18" charset="0"/>
                <a:ea typeface="宋体" panose="02010600030101010101" pitchFamily="2" charset="-122"/>
              </a:endParaRPr>
            </a:p>
          </p:txBody>
        </p:sp>
        <p:graphicFrame>
          <p:nvGraphicFramePr>
            <p:cNvPr id="51215" name="Object 12"/>
            <p:cNvGraphicFramePr/>
            <p:nvPr/>
          </p:nvGraphicFramePr>
          <p:xfrm>
            <a:off x="584" y="2785"/>
            <a:ext cx="1672" cy="623"/>
          </p:xfrm>
          <a:graphic>
            <a:graphicData uri="http://schemas.openxmlformats.org/presentationml/2006/ole">
              <mc:AlternateContent xmlns:mc="http://schemas.openxmlformats.org/markup-compatibility/2006">
                <mc:Choice xmlns:v="urn:schemas-microsoft-com:vml" Requires="v">
                  <p:oleObj spid="_x0000_s3077" name="" r:id="rId5" imgW="1294765" imgH="482600" progId="Equation.3">
                    <p:embed/>
                  </p:oleObj>
                </mc:Choice>
                <mc:Fallback>
                  <p:oleObj name="" r:id="rId5" imgW="1294765" imgH="482600" progId="Equation.3">
                    <p:embed/>
                    <p:pic>
                      <p:nvPicPr>
                        <p:cNvPr id="0" name="图片 3076"/>
                        <p:cNvPicPr/>
                        <p:nvPr/>
                      </p:nvPicPr>
                      <p:blipFill>
                        <a:blip r:embed="rId6"/>
                        <a:stretch>
                          <a:fillRect/>
                        </a:stretch>
                      </p:blipFill>
                      <p:spPr>
                        <a:xfrm>
                          <a:off x="584" y="2785"/>
                          <a:ext cx="1672" cy="623"/>
                        </a:xfrm>
                        <a:prstGeom prst="rect">
                          <a:avLst/>
                        </a:prstGeom>
                        <a:noFill/>
                        <a:ln w="38100">
                          <a:noFill/>
                          <a:miter/>
                        </a:ln>
                      </p:spPr>
                    </p:pic>
                  </p:oleObj>
                </mc:Fallback>
              </mc:AlternateContent>
            </a:graphicData>
          </a:graphic>
        </p:graphicFrame>
        <p:sp>
          <p:nvSpPr>
            <p:cNvPr id="51216" name="Rectangle 14"/>
            <p:cNvSpPr/>
            <p:nvPr/>
          </p:nvSpPr>
          <p:spPr>
            <a:xfrm>
              <a:off x="2880" y="2352"/>
              <a:ext cx="2304" cy="288"/>
            </a:xfrm>
            <a:prstGeom prst="rect">
              <a:avLst/>
            </a:prstGeom>
            <a:noFill/>
            <a:ln w="9525">
              <a:noFill/>
            </a:ln>
          </p:spPr>
          <p:txBody>
            <a:bodyPr anchor="t" anchorCtr="0">
              <a:spAutoFit/>
            </a:bodyPr>
            <a:p>
              <a:r>
                <a:rPr lang="en-US" altLang="zh-CN" dirty="0">
                  <a:solidFill>
                    <a:schemeClr val="tx1"/>
                  </a:solidFill>
                  <a:latin typeface="Times New Roman" panose="02020603050405020304" pitchFamily="18" charset="0"/>
                  <a:ea typeface="宋体" panose="02010600030101010101" pitchFamily="2" charset="-122"/>
                </a:rPr>
                <a:t>Gray</a:t>
              </a:r>
              <a:r>
                <a:rPr lang="zh-CN" altLang="en-US" dirty="0">
                  <a:solidFill>
                    <a:schemeClr val="tx1"/>
                  </a:solidFill>
                  <a:latin typeface="宋体" panose="02010600030101010101" pitchFamily="2" charset="-122"/>
                  <a:ea typeface="宋体" panose="02010600030101010101" pitchFamily="2" charset="-122"/>
                </a:rPr>
                <a:t>编码 </a:t>
              </a:r>
              <a:r>
                <a:rPr lang="zh-CN" altLang="en-US" dirty="0">
                  <a:solidFill>
                    <a:schemeClr val="tx1"/>
                  </a:solidFill>
                  <a:latin typeface="宋体" panose="02010600030101010101" pitchFamily="2" charset="-122"/>
                  <a:ea typeface="宋体" panose="02010600030101010101" pitchFamily="2" charset="-122"/>
                  <a:sym typeface="Wingdings" panose="05000000000000000000" pitchFamily="2" charset="2"/>
                </a:rPr>
                <a:t> </a:t>
              </a:r>
              <a:r>
                <a:rPr lang="zh-CN" altLang="en-US" dirty="0">
                  <a:solidFill>
                    <a:schemeClr val="tx1"/>
                  </a:solidFill>
                  <a:latin typeface="宋体" panose="02010600030101010101" pitchFamily="2" charset="-122"/>
                  <a:ea typeface="宋体" panose="02010600030101010101" pitchFamily="2" charset="-122"/>
                </a:rPr>
                <a:t>二进制编码 </a:t>
              </a:r>
              <a:endParaRPr lang="zh-CN" altLang="en-US" dirty="0">
                <a:solidFill>
                  <a:schemeClr val="tx1"/>
                </a:solidFill>
                <a:latin typeface="宋体" panose="02010600030101010101" pitchFamily="2" charset="-122"/>
                <a:ea typeface="宋体" panose="02010600030101010101" pitchFamily="2" charset="-122"/>
              </a:endParaRPr>
            </a:p>
          </p:txBody>
        </p:sp>
        <p:graphicFrame>
          <p:nvGraphicFramePr>
            <p:cNvPr id="51217" name="Object 15"/>
            <p:cNvGraphicFramePr/>
            <p:nvPr/>
          </p:nvGraphicFramePr>
          <p:xfrm>
            <a:off x="2976" y="2827"/>
            <a:ext cx="1394" cy="533"/>
          </p:xfrm>
          <a:graphic>
            <a:graphicData uri="http://schemas.openxmlformats.org/presentationml/2006/ole">
              <mc:AlternateContent xmlns:mc="http://schemas.openxmlformats.org/markup-compatibility/2006">
                <mc:Choice xmlns:v="urn:schemas-microsoft-com:vml" Requires="v">
                  <p:oleObj spid="_x0000_s3079" name="" r:id="rId7" imgW="1116965" imgH="431800" progId="Equation.3">
                    <p:embed/>
                  </p:oleObj>
                </mc:Choice>
                <mc:Fallback>
                  <p:oleObj name="" r:id="rId7" imgW="1116965" imgH="431800" progId="Equation.3">
                    <p:embed/>
                    <p:pic>
                      <p:nvPicPr>
                        <p:cNvPr id="0" name="图片 3078"/>
                        <p:cNvPicPr/>
                        <p:nvPr/>
                      </p:nvPicPr>
                      <p:blipFill>
                        <a:blip r:embed="rId8"/>
                        <a:stretch>
                          <a:fillRect/>
                        </a:stretch>
                      </p:blipFill>
                      <p:spPr>
                        <a:xfrm>
                          <a:off x="2976" y="2827"/>
                          <a:ext cx="1394" cy="533"/>
                        </a:xfrm>
                        <a:prstGeom prst="rect">
                          <a:avLst/>
                        </a:prstGeom>
                        <a:noFill/>
                        <a:ln w="38100">
                          <a:noFill/>
                          <a:miter/>
                        </a:ln>
                      </p:spPr>
                    </p:pic>
                  </p:oleObj>
                </mc:Fallback>
              </mc:AlternateContent>
            </a:graphicData>
          </a:graphic>
        </p:graphicFrame>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6196"/>
                                        </p:tgtEl>
                                        <p:attrNameLst>
                                          <p:attrName>style.visibility</p:attrName>
                                        </p:attrNameLst>
                                      </p:cBhvr>
                                      <p:to>
                                        <p:strVal val="visible"/>
                                      </p:to>
                                    </p:set>
                                    <p:anim calcmode="lin" valueType="num">
                                      <p:cBhvr additive="base">
                                        <p:cTn id="7" dur="500" fill="hold"/>
                                        <p:tgtEl>
                                          <p:spTgt spid="136196"/>
                                        </p:tgtEl>
                                        <p:attrNameLst>
                                          <p:attrName>ppt_x</p:attrName>
                                        </p:attrNameLst>
                                      </p:cBhvr>
                                      <p:tavLst>
                                        <p:tav tm="0">
                                          <p:val>
                                            <p:strVal val="0-#ppt_w/2"/>
                                          </p:val>
                                        </p:tav>
                                        <p:tav tm="100000">
                                          <p:val>
                                            <p:strVal val="#ppt_x"/>
                                          </p:val>
                                        </p:tav>
                                      </p:tavLst>
                                    </p:anim>
                                    <p:anim calcmode="lin" valueType="num">
                                      <p:cBhvr additive="base">
                                        <p:cTn id="8" dur="500" fill="hold"/>
                                        <p:tgtEl>
                                          <p:spTgt spid="13619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up)">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52226" name="Rectangle 2"/>
          <p:cNvSpPr>
            <a:spLocks noGrp="1"/>
          </p:cNvSpPr>
          <p:nvPr>
            <p:ph type="title"/>
          </p:nvPr>
        </p:nvSpPr>
        <p:spPr>
          <a:xfrm>
            <a:off x="0" y="0"/>
            <a:ext cx="9144000" cy="692150"/>
          </a:xfrm>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49" charset="-122"/>
              </a:rPr>
              <a:t> 6.2.3  </a:t>
            </a:r>
            <a:r>
              <a:rPr lang="zh-CN" altLang="en-US" sz="3600" b="0" dirty="0">
                <a:latin typeface="Times New Roman" panose="02020603050405020304" pitchFamily="18" charset="0"/>
                <a:ea typeface="黑体" panose="02010609060101010101" pitchFamily="49" charset="-122"/>
              </a:rPr>
              <a:t>编码</a:t>
            </a:r>
            <a:r>
              <a:rPr lang="zh-CN" altLang="en-US" sz="3200" dirty="0"/>
              <a:t> </a:t>
            </a:r>
            <a:endParaRPr lang="zh-CN" altLang="en-US" sz="3200" dirty="0"/>
          </a:p>
        </p:txBody>
      </p:sp>
      <p:sp>
        <p:nvSpPr>
          <p:cNvPr id="52227" name="Rectangle 3"/>
          <p:cNvSpPr>
            <a:spLocks noGrp="1"/>
          </p:cNvSpPr>
          <p:nvPr>
            <p:ph idx="1"/>
          </p:nvPr>
        </p:nvSpPr>
        <p:spPr>
          <a:xfrm>
            <a:off x="395288" y="990600"/>
            <a:ext cx="7772400" cy="2133600"/>
          </a:xfrm>
        </p:spPr>
        <p:txBody>
          <a:bodyPr vert="horz" wrap="square" lIns="91440" tIns="45720" rIns="91440" bIns="45720" anchor="t" anchorCtr="0"/>
          <a:p>
            <a:pPr marL="609600" indent="-609600" eaLnBrk="1" hangingPunct="1">
              <a:buClr>
                <a:schemeClr val="tx1"/>
              </a:buClr>
              <a:buFontTx/>
              <a:buNone/>
            </a:pPr>
            <a:r>
              <a:rPr lang="en-US" altLang="zh-CN" sz="2800" b="1" dirty="0">
                <a:latin typeface="Times New Roman" panose="02020603050405020304" pitchFamily="18" charset="0"/>
              </a:rPr>
              <a:t>2.  </a:t>
            </a:r>
            <a:r>
              <a:rPr lang="zh-CN" altLang="en-US" sz="2800" b="1" dirty="0">
                <a:latin typeface="Times New Roman" panose="02020603050405020304" pitchFamily="18" charset="0"/>
              </a:rPr>
              <a:t>实数编码</a:t>
            </a:r>
            <a:endParaRPr lang="zh-CN" altLang="en-US" sz="2800" b="1" dirty="0">
              <a:latin typeface="Times New Roman" panose="02020603050405020304" pitchFamily="18" charset="0"/>
            </a:endParaRPr>
          </a:p>
        </p:txBody>
      </p:sp>
      <p:sp>
        <p:nvSpPr>
          <p:cNvPr id="137220" name="Text Box 4"/>
          <p:cNvSpPr txBox="1"/>
          <p:nvPr/>
        </p:nvSpPr>
        <p:spPr>
          <a:xfrm>
            <a:off x="381000" y="1905000"/>
            <a:ext cx="8305800" cy="3346450"/>
          </a:xfrm>
          <a:prstGeom prst="rect">
            <a:avLst/>
          </a:prstGeom>
          <a:noFill/>
          <a:ln w="9525">
            <a:noFill/>
          </a:ln>
        </p:spPr>
        <p:txBody>
          <a:bodyPr anchor="b" anchorCtr="0">
            <a:spAutoFit/>
          </a:bodyPr>
          <a:p>
            <a:pPr algn="just">
              <a:lnSpc>
                <a:spcPct val="120000"/>
              </a:lnSpc>
              <a:spcBef>
                <a:spcPct val="50000"/>
              </a:spcBef>
              <a:buClr>
                <a:srgbClr val="FF0000"/>
              </a:buClr>
              <a:buFont typeface="Wingdings" panose="05000000000000000000" pitchFamily="2" charset="2"/>
              <a:buBlip>
                <a:blip r:embed="rId1"/>
              </a:buBlip>
            </a:pPr>
            <a:r>
              <a:rPr lang="en-US" altLang="zh-CN" sz="2600" dirty="0">
                <a:solidFill>
                  <a:schemeClr val="tx1"/>
                </a:solidFill>
                <a:latin typeface="宋体" panose="02010600030101010101" pitchFamily="2" charset="-122"/>
                <a:ea typeface="宋体" panose="02010600030101010101" pitchFamily="2" charset="-122"/>
              </a:rPr>
              <a:t> </a:t>
            </a:r>
            <a:r>
              <a:rPr lang="zh-CN" altLang="en-US" sz="2600" dirty="0">
                <a:solidFill>
                  <a:schemeClr val="tx1"/>
                </a:solidFill>
                <a:latin typeface="宋体" panose="02010600030101010101" pitchFamily="2" charset="-122"/>
                <a:ea typeface="宋体" panose="02010600030101010101" pitchFamily="2" charset="-122"/>
              </a:rPr>
              <a:t>采用实数表达法</a:t>
            </a:r>
            <a:r>
              <a:rPr lang="zh-CN" altLang="en-US" sz="2600" b="1" dirty="0">
                <a:solidFill>
                  <a:schemeClr val="tx1"/>
                </a:solidFill>
                <a:latin typeface="宋体" panose="02010600030101010101" pitchFamily="2" charset="-122"/>
                <a:ea typeface="宋体" panose="02010600030101010101" pitchFamily="2" charset="-122"/>
              </a:rPr>
              <a:t>不必进行数制转换</a:t>
            </a:r>
            <a:r>
              <a:rPr lang="zh-CN" altLang="en-US" sz="2600" dirty="0">
                <a:solidFill>
                  <a:schemeClr val="tx1"/>
                </a:solidFill>
                <a:latin typeface="宋体" panose="02010600030101010101" pitchFamily="2" charset="-122"/>
                <a:ea typeface="宋体" panose="02010600030101010101" pitchFamily="2" charset="-122"/>
              </a:rPr>
              <a:t>，可直接在解的表现型上进行遗传操作。</a:t>
            </a:r>
            <a:endParaRPr lang="zh-CN" altLang="en-US" sz="2600" dirty="0">
              <a:solidFill>
                <a:schemeClr val="tx1"/>
              </a:solidFill>
              <a:latin typeface="宋体" panose="02010600030101010101" pitchFamily="2" charset="-122"/>
              <a:ea typeface="宋体" panose="02010600030101010101" pitchFamily="2" charset="-122"/>
            </a:endParaRPr>
          </a:p>
          <a:p>
            <a:pPr algn="just">
              <a:lnSpc>
                <a:spcPct val="120000"/>
              </a:lnSpc>
              <a:spcBef>
                <a:spcPct val="50000"/>
              </a:spcBef>
              <a:buClr>
                <a:srgbClr val="FF0000"/>
              </a:buClr>
              <a:buFont typeface="Wingdings" panose="05000000000000000000" pitchFamily="2" charset="2"/>
              <a:buBlip>
                <a:blip r:embed="rId1"/>
              </a:buBlip>
            </a:pPr>
            <a:r>
              <a:rPr lang="zh-CN" altLang="en-US" sz="2600" dirty="0">
                <a:solidFill>
                  <a:schemeClr val="tx1"/>
                </a:solidFill>
                <a:latin typeface="宋体" panose="02010600030101010101" pitchFamily="2" charset="-122"/>
                <a:ea typeface="宋体" panose="02010600030101010101" pitchFamily="2" charset="-122"/>
              </a:rPr>
              <a:t> </a:t>
            </a:r>
            <a:r>
              <a:rPr lang="zh-CN" altLang="en-US" sz="2600" b="1" dirty="0">
                <a:solidFill>
                  <a:schemeClr val="folHlink"/>
                </a:solidFill>
                <a:latin typeface="宋体" panose="02010600030101010101" pitchFamily="2" charset="-122"/>
                <a:ea typeface="宋体" panose="02010600030101010101" pitchFamily="2" charset="-122"/>
              </a:rPr>
              <a:t>多参数映射编码的基本思想</a:t>
            </a:r>
            <a:r>
              <a:rPr lang="zh-CN" altLang="en-US" sz="2600" dirty="0">
                <a:solidFill>
                  <a:schemeClr val="tx1"/>
                </a:solidFill>
                <a:latin typeface="宋体" panose="02010600030101010101" pitchFamily="2" charset="-122"/>
                <a:ea typeface="宋体" panose="02010600030101010101" pitchFamily="2" charset="-122"/>
              </a:rPr>
              <a:t>：把每个参数先进行二进制编码得到子串，再把这些子串连成一个完整的染色体。</a:t>
            </a:r>
            <a:endParaRPr lang="zh-CN" altLang="en-US" sz="2600" dirty="0">
              <a:solidFill>
                <a:schemeClr val="tx1"/>
              </a:solidFill>
              <a:latin typeface="宋体" panose="02010600030101010101" pitchFamily="2" charset="-122"/>
              <a:ea typeface="宋体" panose="02010600030101010101" pitchFamily="2" charset="-122"/>
            </a:endParaRPr>
          </a:p>
          <a:p>
            <a:pPr algn="just">
              <a:lnSpc>
                <a:spcPct val="120000"/>
              </a:lnSpc>
              <a:spcBef>
                <a:spcPct val="50000"/>
              </a:spcBef>
              <a:buClr>
                <a:srgbClr val="FF0000"/>
              </a:buClr>
              <a:buFont typeface="Wingdings" panose="05000000000000000000" pitchFamily="2" charset="2"/>
              <a:buBlip>
                <a:blip r:embed="rId1"/>
              </a:buBlip>
            </a:pPr>
            <a:r>
              <a:rPr lang="zh-CN" altLang="en-US" sz="2600" dirty="0">
                <a:solidFill>
                  <a:schemeClr val="tx1"/>
                </a:solidFill>
                <a:latin typeface="宋体" panose="02010600030101010101" pitchFamily="2" charset="-122"/>
                <a:ea typeface="宋体" panose="02010600030101010101" pitchFamily="2" charset="-122"/>
              </a:rPr>
              <a:t> 多参数映射编码中的每个子串对应各自的编码参数，所以，可以</a:t>
            </a:r>
            <a:r>
              <a:rPr lang="zh-CN" altLang="en-US" sz="2600" b="1" dirty="0">
                <a:solidFill>
                  <a:schemeClr val="tx1"/>
                </a:solidFill>
                <a:latin typeface="宋体" panose="02010600030101010101" pitchFamily="2" charset="-122"/>
                <a:ea typeface="宋体" panose="02010600030101010101" pitchFamily="2" charset="-122"/>
              </a:rPr>
              <a:t>有不同的串长度和参数的取值范围</a:t>
            </a:r>
            <a:r>
              <a:rPr lang="zh-CN" altLang="en-US" sz="2600" dirty="0">
                <a:solidFill>
                  <a:schemeClr val="tx1"/>
                </a:solidFill>
                <a:latin typeface="宋体" panose="02010600030101010101" pitchFamily="2" charset="-122"/>
                <a:ea typeface="宋体" panose="02010600030101010101" pitchFamily="2" charset="-122"/>
              </a:rPr>
              <a:t>。</a:t>
            </a:r>
            <a:r>
              <a:rPr lang="zh-CN" altLang="en-US" dirty="0">
                <a:solidFill>
                  <a:schemeClr val="tx1"/>
                </a:solidFill>
                <a:latin typeface="宋体" panose="02010600030101010101" pitchFamily="2" charset="-122"/>
                <a:ea typeface="宋体" panose="02010600030101010101" pitchFamily="2" charset="-122"/>
              </a:rPr>
              <a:t>  </a:t>
            </a:r>
            <a:endParaRPr lang="zh-CN" altLang="en-US" dirty="0">
              <a:solidFill>
                <a:schemeClr val="tx1"/>
              </a:solidFill>
              <a:latin typeface="宋体" panose="02010600030101010101" pitchFamily="2" charset="-122"/>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137220"/>
                                        </p:tgtEl>
                                        <p:attrNameLst>
                                          <p:attrName>style.visibility</p:attrName>
                                        </p:attrNameLst>
                                      </p:cBhvr>
                                      <p:to>
                                        <p:strVal val="visible"/>
                                      </p:to>
                                    </p:set>
                                    <p:anim calcmode="lin" valueType="num">
                                      <p:cBhvr>
                                        <p:cTn id="7" dur="500" fill="hold"/>
                                        <p:tgtEl>
                                          <p:spTgt spid="137220"/>
                                        </p:tgtEl>
                                        <p:attrNameLst>
                                          <p:attrName>ppt_w</p:attrName>
                                        </p:attrNameLst>
                                      </p:cBhvr>
                                      <p:tavLst>
                                        <p:tav tm="0">
                                          <p:val>
                                            <p:fltVal val="0.000000"/>
                                          </p:val>
                                        </p:tav>
                                        <p:tav tm="100000">
                                          <p:val>
                                            <p:strVal val="#ppt_w"/>
                                          </p:val>
                                        </p:tav>
                                      </p:tavLst>
                                    </p:anim>
                                    <p:anim calcmode="lin" valueType="num">
                                      <p:cBhvr>
                                        <p:cTn id="8" dur="500" fill="hold"/>
                                        <p:tgtEl>
                                          <p:spTgt spid="137220"/>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2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标题 1"/>
          <p:cNvSpPr>
            <a:spLocks noGrp="1"/>
          </p:cNvSpPr>
          <p:nvPr>
            <p:ph type="title"/>
          </p:nvPr>
        </p:nvSpPr>
        <p:spPr/>
        <p:txBody>
          <a:bodyPr anchor="b" anchorCtr="0"/>
          <a:p>
            <a:endParaRPr lang="zh-CN" altLang="en-US"/>
          </a:p>
        </p:txBody>
      </p:sp>
      <p:pic>
        <p:nvPicPr>
          <p:cNvPr id="53250" name="内容占位符 2"/>
          <p:cNvPicPr>
            <a:picLocks noGrp="1" noChangeAspect="1"/>
          </p:cNvPicPr>
          <p:nvPr>
            <p:ph idx="1"/>
          </p:nvPr>
        </p:nvPicPr>
        <p:blipFill>
          <a:blip r:embed="rId1"/>
          <a:stretch>
            <a:fillRect/>
          </a:stretch>
        </p:blipFill>
        <p:spPr>
          <a:xfrm>
            <a:off x="327025" y="1104900"/>
            <a:ext cx="8535988" cy="4464050"/>
          </a:xfrm>
        </p:spPr>
      </p:pic>
    </p:spTree>
  </p:cSld>
  <p:clrMapOvr>
    <a:masterClrMapping/>
  </p:clrMapOvr>
  <p:transition>
    <p:rand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3" name="Rectangle 2"/>
          <p:cNvSpPr>
            <a:spLocks noGrp="1"/>
          </p:cNvSpPr>
          <p:nvPr/>
        </p:nvSpPr>
        <p:spPr>
          <a:xfrm>
            <a:off x="0" y="0"/>
            <a:ext cx="9144000" cy="692150"/>
          </a:xfrm>
          <a:prstGeom prst="rect">
            <a:avLst/>
          </a:prstGeom>
          <a:solidFill>
            <a:srgbClr val="A50021"/>
          </a:solidFill>
          <a:ln w="9525">
            <a:noFill/>
          </a:ln>
        </p:spPr>
        <p:txBody>
          <a:bodyPr wrap="square" lIns="91440" tIns="45720" rIns="91440" bIns="45720" anchor="b" anchorCtr="0"/>
          <a:p>
            <a:pPr indent="176530"/>
            <a:endParaRPr lang="zh-CN" altLang="en-US" sz="3600" b="1" dirty="0">
              <a:latin typeface="Arial" panose="020B0604020202020204" pitchFamily="34" charset="0"/>
              <a:ea typeface="宋体" panose="02010600030101010101" pitchFamily="2" charset="-122"/>
            </a:endParaRPr>
          </a:p>
        </p:txBody>
      </p:sp>
      <p:pic>
        <p:nvPicPr>
          <p:cNvPr id="54274" name="图片 1"/>
          <p:cNvPicPr>
            <a:picLocks noChangeAspect="1"/>
          </p:cNvPicPr>
          <p:nvPr/>
        </p:nvPicPr>
        <p:blipFill>
          <a:blip r:embed="rId1"/>
          <a:stretch>
            <a:fillRect/>
          </a:stretch>
        </p:blipFill>
        <p:spPr>
          <a:xfrm>
            <a:off x="179388" y="1016000"/>
            <a:ext cx="8707437" cy="4783138"/>
          </a:xfrm>
          <a:prstGeom prst="rect">
            <a:avLst/>
          </a:prstGeom>
          <a:noFill/>
          <a:ln w="9525">
            <a:noFill/>
          </a:ln>
        </p:spPr>
      </p:pic>
    </p:spTree>
  </p:cSld>
  <p:clrMapOvr>
    <a:masterClrMapping/>
  </p:clrMapOvr>
  <p:transition>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标题 1"/>
          <p:cNvSpPr>
            <a:spLocks noGrp="1"/>
          </p:cNvSpPr>
          <p:nvPr>
            <p:ph type="title"/>
          </p:nvPr>
        </p:nvSpPr>
        <p:spPr/>
        <p:txBody>
          <a:bodyPr anchor="b" anchorCtr="0"/>
          <a:p>
            <a:endParaRPr lang="zh-CN" altLang="en-US"/>
          </a:p>
        </p:txBody>
      </p:sp>
      <p:pic>
        <p:nvPicPr>
          <p:cNvPr id="17410" name="内容占位符 3"/>
          <p:cNvPicPr>
            <a:picLocks noGrp="1" noChangeAspect="1"/>
          </p:cNvPicPr>
          <p:nvPr>
            <p:ph idx="1"/>
          </p:nvPr>
        </p:nvPicPr>
        <p:blipFill>
          <a:blip r:embed="rId1"/>
          <a:stretch>
            <a:fillRect/>
          </a:stretch>
        </p:blipFill>
        <p:spPr>
          <a:xfrm>
            <a:off x="195263" y="1470025"/>
            <a:ext cx="8755062" cy="4432300"/>
          </a:xfrm>
        </p:spPr>
      </p:pic>
    </p:spTree>
  </p:cSld>
  <p:clrMapOvr>
    <a:masterClrMapping/>
  </p:clrMapOvr>
  <p:transition>
    <p:rand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Rectangle 2"/>
          <p:cNvSpPr>
            <a:spLocks noGrp="1"/>
          </p:cNvSpPr>
          <p:nvPr/>
        </p:nvSpPr>
        <p:spPr>
          <a:xfrm>
            <a:off x="0" y="0"/>
            <a:ext cx="9144000" cy="692150"/>
          </a:xfrm>
          <a:prstGeom prst="rect">
            <a:avLst/>
          </a:prstGeom>
          <a:solidFill>
            <a:srgbClr val="A50021"/>
          </a:solidFill>
          <a:ln w="9525">
            <a:noFill/>
          </a:ln>
        </p:spPr>
        <p:txBody>
          <a:bodyPr wrap="square" lIns="91440" tIns="45720" rIns="91440" bIns="45720" anchor="b" anchorCtr="0"/>
          <a:p>
            <a:pPr indent="176530"/>
            <a:endParaRPr lang="zh-CN" altLang="en-US" sz="3600" b="1" dirty="0">
              <a:latin typeface="Arial" panose="020B0604020202020204" pitchFamily="34" charset="0"/>
              <a:ea typeface="宋体" panose="02010600030101010101" pitchFamily="2" charset="-122"/>
            </a:endParaRPr>
          </a:p>
        </p:txBody>
      </p:sp>
      <p:pic>
        <p:nvPicPr>
          <p:cNvPr id="55298" name="图片 1"/>
          <p:cNvPicPr>
            <a:picLocks noChangeAspect="1"/>
          </p:cNvPicPr>
          <p:nvPr/>
        </p:nvPicPr>
        <p:blipFill>
          <a:blip r:embed="rId1"/>
          <a:stretch>
            <a:fillRect/>
          </a:stretch>
        </p:blipFill>
        <p:spPr>
          <a:xfrm>
            <a:off x="227013" y="1152525"/>
            <a:ext cx="8689975" cy="4765675"/>
          </a:xfrm>
          <a:prstGeom prst="rect">
            <a:avLst/>
          </a:prstGeom>
          <a:noFill/>
          <a:ln w="9525">
            <a:noFill/>
          </a:ln>
        </p:spPr>
      </p:pic>
    </p:spTree>
  </p:cSld>
  <p:clrMapOvr>
    <a:masterClrMapping/>
  </p:clrMapOvr>
  <p:transition>
    <p:rand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6321" name="图片 1"/>
          <p:cNvPicPr>
            <a:picLocks noChangeAspect="1"/>
          </p:cNvPicPr>
          <p:nvPr/>
        </p:nvPicPr>
        <p:blipFill>
          <a:blip r:embed="rId1"/>
          <a:stretch>
            <a:fillRect/>
          </a:stretch>
        </p:blipFill>
        <p:spPr>
          <a:xfrm>
            <a:off x="198438" y="1257300"/>
            <a:ext cx="8783637" cy="4625975"/>
          </a:xfrm>
          <a:prstGeom prst="rect">
            <a:avLst/>
          </a:prstGeom>
          <a:noFill/>
          <a:ln w="9525">
            <a:noFill/>
          </a:ln>
        </p:spPr>
      </p:pic>
      <p:sp>
        <p:nvSpPr>
          <p:cNvPr id="56322" name="Rectangle 2"/>
          <p:cNvSpPr>
            <a:spLocks noGrp="1"/>
          </p:cNvSpPr>
          <p:nvPr/>
        </p:nvSpPr>
        <p:spPr>
          <a:xfrm>
            <a:off x="0" y="0"/>
            <a:ext cx="9144000" cy="692150"/>
          </a:xfrm>
          <a:prstGeom prst="rect">
            <a:avLst/>
          </a:prstGeom>
          <a:solidFill>
            <a:srgbClr val="A50021"/>
          </a:solidFill>
          <a:ln w="9525">
            <a:noFill/>
          </a:ln>
        </p:spPr>
        <p:txBody>
          <a:bodyPr wrap="square" lIns="91440" tIns="45720" rIns="91440" bIns="45720" anchor="b" anchorCtr="0"/>
          <a:p>
            <a:pPr indent="176530"/>
            <a:endParaRPr lang="zh-CN" altLang="en-US" sz="3600" b="1" dirty="0">
              <a:latin typeface="Arial" panose="020B0604020202020204" pitchFamily="34" charset="0"/>
              <a:ea typeface="宋体" panose="02010600030101010101" pitchFamily="2" charset="-122"/>
            </a:endParaRPr>
          </a:p>
        </p:txBody>
      </p:sp>
    </p:spTree>
  </p:cSld>
  <p:clrMapOvr>
    <a:masterClrMapping/>
  </p:clrMapOvr>
  <p:transition>
    <p:rand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Rectangle 2"/>
          <p:cNvSpPr>
            <a:spLocks noGrp="1"/>
          </p:cNvSpPr>
          <p:nvPr/>
        </p:nvSpPr>
        <p:spPr>
          <a:xfrm>
            <a:off x="0" y="0"/>
            <a:ext cx="9144000" cy="692150"/>
          </a:xfrm>
          <a:prstGeom prst="rect">
            <a:avLst/>
          </a:prstGeom>
          <a:solidFill>
            <a:srgbClr val="A50021"/>
          </a:solidFill>
          <a:ln w="9525">
            <a:noFill/>
          </a:ln>
        </p:spPr>
        <p:txBody>
          <a:bodyPr wrap="square" lIns="91440" tIns="45720" rIns="91440" bIns="45720" anchor="b" anchorCtr="0"/>
          <a:p>
            <a:pPr indent="176530"/>
            <a:endParaRPr lang="zh-CN" altLang="en-US" sz="3600" b="1" dirty="0">
              <a:latin typeface="Arial" panose="020B0604020202020204" pitchFamily="34" charset="0"/>
              <a:ea typeface="宋体" panose="02010600030101010101" pitchFamily="2" charset="-122"/>
            </a:endParaRPr>
          </a:p>
        </p:txBody>
      </p:sp>
      <p:pic>
        <p:nvPicPr>
          <p:cNvPr id="57346" name="图片 1"/>
          <p:cNvPicPr>
            <a:picLocks noChangeAspect="1"/>
          </p:cNvPicPr>
          <p:nvPr/>
        </p:nvPicPr>
        <p:blipFill>
          <a:blip r:embed="rId1"/>
          <a:stretch>
            <a:fillRect/>
          </a:stretch>
        </p:blipFill>
        <p:spPr>
          <a:xfrm>
            <a:off x="139700" y="1466850"/>
            <a:ext cx="8864600" cy="4322763"/>
          </a:xfrm>
          <a:prstGeom prst="rect">
            <a:avLst/>
          </a:prstGeom>
          <a:noFill/>
          <a:ln w="9525">
            <a:noFill/>
          </a:ln>
        </p:spPr>
      </p:pic>
    </p:spTree>
  </p:cSld>
  <p:clrMapOvr>
    <a:masterClrMapping/>
  </p:clrMapOvr>
  <p:transition>
    <p:rand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标题 1"/>
          <p:cNvSpPr>
            <a:spLocks noGrp="1"/>
          </p:cNvSpPr>
          <p:nvPr>
            <p:ph type="title"/>
          </p:nvPr>
        </p:nvSpPr>
        <p:spPr/>
        <p:txBody>
          <a:bodyPr anchor="b" anchorCtr="0"/>
          <a:p>
            <a:endParaRPr lang="zh-CN" altLang="en-US"/>
          </a:p>
        </p:txBody>
      </p:sp>
      <p:pic>
        <p:nvPicPr>
          <p:cNvPr id="58370" name="内容占位符 3"/>
          <p:cNvPicPr>
            <a:picLocks noGrp="1" noChangeAspect="1"/>
          </p:cNvPicPr>
          <p:nvPr>
            <p:ph idx="1"/>
          </p:nvPr>
        </p:nvPicPr>
        <p:blipFill>
          <a:blip r:embed="rId1"/>
          <a:stretch>
            <a:fillRect/>
          </a:stretch>
        </p:blipFill>
        <p:spPr>
          <a:xfrm>
            <a:off x="1328738" y="2098675"/>
            <a:ext cx="6486525" cy="3019425"/>
          </a:xfrm>
        </p:spPr>
      </p:pic>
      <p:pic>
        <p:nvPicPr>
          <p:cNvPr id="58371" name="图片 1"/>
          <p:cNvPicPr>
            <a:picLocks noChangeAspect="1"/>
          </p:cNvPicPr>
          <p:nvPr/>
        </p:nvPicPr>
        <p:blipFill>
          <a:blip r:embed="rId2"/>
          <a:stretch>
            <a:fillRect/>
          </a:stretch>
        </p:blipFill>
        <p:spPr>
          <a:xfrm>
            <a:off x="265113" y="1095375"/>
            <a:ext cx="8605837" cy="4921250"/>
          </a:xfrm>
          <a:prstGeom prst="rect">
            <a:avLst/>
          </a:prstGeom>
          <a:noFill/>
          <a:ln w="9525">
            <a:noFill/>
          </a:ln>
        </p:spPr>
      </p:pic>
    </p:spTree>
  </p:cSld>
  <p:clrMapOvr>
    <a:masterClrMapping/>
  </p:clrMapOvr>
  <p:transition>
    <p:rand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3" name="标题 1"/>
          <p:cNvSpPr>
            <a:spLocks noGrp="1"/>
          </p:cNvSpPr>
          <p:nvPr>
            <p:ph type="title"/>
          </p:nvPr>
        </p:nvSpPr>
        <p:spPr/>
        <p:txBody>
          <a:bodyPr anchor="b" anchorCtr="0"/>
          <a:p>
            <a:r>
              <a:rPr lang="en-US" altLang="zh-CN"/>
              <a:t> </a:t>
            </a:r>
            <a:endParaRPr lang="en-US" altLang="zh-CN"/>
          </a:p>
        </p:txBody>
      </p:sp>
      <p:pic>
        <p:nvPicPr>
          <p:cNvPr id="59394" name="内容占位符 3"/>
          <p:cNvPicPr>
            <a:picLocks noGrp="1" noChangeAspect="1"/>
          </p:cNvPicPr>
          <p:nvPr>
            <p:ph idx="1"/>
          </p:nvPr>
        </p:nvPicPr>
        <p:blipFill>
          <a:blip r:embed="rId1"/>
          <a:stretch>
            <a:fillRect/>
          </a:stretch>
        </p:blipFill>
        <p:spPr>
          <a:xfrm>
            <a:off x="117475" y="1444625"/>
            <a:ext cx="8909050" cy="4340225"/>
          </a:xfrm>
        </p:spPr>
      </p:pic>
    </p:spTree>
  </p:cSld>
  <p:clrMapOvr>
    <a:masterClrMapping/>
  </p:clrMapOvr>
  <p:transition>
    <p:rand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7" name="Rectangle 2"/>
          <p:cNvSpPr>
            <a:spLocks noGrp="1"/>
          </p:cNvSpPr>
          <p:nvPr/>
        </p:nvSpPr>
        <p:spPr>
          <a:xfrm>
            <a:off x="0" y="0"/>
            <a:ext cx="9144000" cy="692150"/>
          </a:xfrm>
          <a:prstGeom prst="rect">
            <a:avLst/>
          </a:prstGeom>
          <a:solidFill>
            <a:srgbClr val="A50021"/>
          </a:solidFill>
          <a:ln w="9525">
            <a:noFill/>
          </a:ln>
        </p:spPr>
        <p:txBody>
          <a:bodyPr wrap="square" lIns="91440" tIns="45720" rIns="91440" bIns="45720" anchor="b" anchorCtr="0"/>
          <a:p>
            <a:pPr indent="176530"/>
            <a:r>
              <a:rPr lang="en-US" altLang="zh-CN" sz="3600" dirty="0">
                <a:latin typeface="Times New Roman" panose="02020603050405020304" pitchFamily="18" charset="0"/>
                <a:ea typeface="黑体" panose="02010609060101010101" pitchFamily="49" charset="-122"/>
              </a:rPr>
              <a:t>6.2.9  </a:t>
            </a:r>
            <a:r>
              <a:rPr lang="zh-CN" altLang="en-US" sz="3600" dirty="0">
                <a:latin typeface="Times New Roman" panose="02020603050405020304" pitchFamily="18" charset="0"/>
                <a:ea typeface="黑体" panose="02010609060101010101" pitchFamily="49" charset="-122"/>
              </a:rPr>
              <a:t>遗传算法的一般步骤</a:t>
            </a:r>
            <a:endParaRPr lang="zh-CN" altLang="en-US" sz="3600" dirty="0">
              <a:latin typeface="Times New Roman" panose="02020603050405020304" pitchFamily="18" charset="0"/>
              <a:ea typeface="黑体" panose="02010609060101010101" pitchFamily="49" charset="-122"/>
            </a:endParaRPr>
          </a:p>
        </p:txBody>
      </p:sp>
      <p:pic>
        <p:nvPicPr>
          <p:cNvPr id="60418" name="图片 1"/>
          <p:cNvPicPr>
            <a:picLocks noChangeAspect="1"/>
          </p:cNvPicPr>
          <p:nvPr/>
        </p:nvPicPr>
        <p:blipFill>
          <a:blip r:embed="rId1"/>
          <a:stretch>
            <a:fillRect/>
          </a:stretch>
        </p:blipFill>
        <p:spPr>
          <a:xfrm>
            <a:off x="238125" y="1457325"/>
            <a:ext cx="8667750" cy="4298950"/>
          </a:xfrm>
          <a:prstGeom prst="rect">
            <a:avLst/>
          </a:prstGeom>
          <a:noFill/>
          <a:ln w="9525">
            <a:noFill/>
          </a:ln>
        </p:spPr>
      </p:pic>
    </p:spTree>
  </p:cSld>
  <p:clrMapOvr>
    <a:masterClrMapping/>
  </p:clrMapOvr>
  <p:transition>
    <p:rand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1" name="Rectangle 2"/>
          <p:cNvSpPr>
            <a:spLocks noGrp="1"/>
          </p:cNvSpPr>
          <p:nvPr/>
        </p:nvSpPr>
        <p:spPr>
          <a:xfrm>
            <a:off x="0" y="0"/>
            <a:ext cx="9144000" cy="692150"/>
          </a:xfrm>
          <a:prstGeom prst="rect">
            <a:avLst/>
          </a:prstGeom>
          <a:solidFill>
            <a:srgbClr val="A50021"/>
          </a:solidFill>
          <a:ln w="9525">
            <a:noFill/>
          </a:ln>
        </p:spPr>
        <p:txBody>
          <a:bodyPr wrap="square" lIns="91440" tIns="45720" rIns="91440" bIns="45720" anchor="b" anchorCtr="0"/>
          <a:p>
            <a:pPr indent="176530"/>
            <a:r>
              <a:rPr lang="en-US" altLang="zh-CN" sz="3600" dirty="0">
                <a:latin typeface="Times New Roman" panose="02020603050405020304" pitchFamily="18" charset="0"/>
                <a:ea typeface="黑体" panose="02010609060101010101" pitchFamily="49" charset="-122"/>
              </a:rPr>
              <a:t>6.2.9  </a:t>
            </a:r>
            <a:r>
              <a:rPr lang="zh-CN" altLang="en-US" sz="3600" dirty="0">
                <a:latin typeface="Times New Roman" panose="02020603050405020304" pitchFamily="18" charset="0"/>
                <a:ea typeface="黑体" panose="02010609060101010101" pitchFamily="49" charset="-122"/>
              </a:rPr>
              <a:t>遗传算法的一般步骤</a:t>
            </a:r>
            <a:endParaRPr lang="zh-CN" altLang="en-US" sz="3600" dirty="0">
              <a:latin typeface="Times New Roman" panose="02020603050405020304" pitchFamily="18" charset="0"/>
              <a:ea typeface="黑体" panose="02010609060101010101" pitchFamily="49" charset="-122"/>
            </a:endParaRPr>
          </a:p>
        </p:txBody>
      </p:sp>
      <p:pic>
        <p:nvPicPr>
          <p:cNvPr id="61442" name="图片 1"/>
          <p:cNvPicPr>
            <a:picLocks noChangeAspect="1"/>
          </p:cNvPicPr>
          <p:nvPr/>
        </p:nvPicPr>
        <p:blipFill>
          <a:blip r:embed="rId1"/>
          <a:stretch>
            <a:fillRect/>
          </a:stretch>
        </p:blipFill>
        <p:spPr>
          <a:xfrm>
            <a:off x="200025" y="1397000"/>
            <a:ext cx="8743950" cy="4606925"/>
          </a:xfrm>
          <a:prstGeom prst="rect">
            <a:avLst/>
          </a:prstGeom>
          <a:noFill/>
          <a:ln w="9525">
            <a:noFill/>
          </a:ln>
        </p:spPr>
      </p:pic>
    </p:spTree>
  </p:cSld>
  <p:clrMapOvr>
    <a:masterClrMapping/>
  </p:clrMapOvr>
  <p:transition>
    <p:rand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62466" name="Rectangle 5"/>
          <p:cNvSpPr/>
          <p:nvPr/>
        </p:nvSpPr>
        <p:spPr>
          <a:xfrm>
            <a:off x="381000" y="1004888"/>
            <a:ext cx="8077200" cy="519112"/>
          </a:xfrm>
          <a:prstGeom prst="rect">
            <a:avLst/>
          </a:prstGeom>
          <a:noFill/>
          <a:ln w="9525">
            <a:noFill/>
          </a:ln>
        </p:spPr>
        <p:txBody>
          <a:bodyPr anchor="t" anchorCtr="0">
            <a:spAutoFit/>
          </a:bodyPr>
          <a:p>
            <a:pPr marL="457200" indent="-457200">
              <a:buAutoNum type="arabicPeriod"/>
            </a:pPr>
            <a:r>
              <a:rPr lang="zh-CN" altLang="en-US" sz="2800" b="1" dirty="0">
                <a:solidFill>
                  <a:schemeClr val="tx1"/>
                </a:solidFill>
                <a:latin typeface="Times New Roman" panose="02020603050405020304" pitchFamily="18" charset="0"/>
                <a:ea typeface="宋体" panose="02010600030101010101" pitchFamily="2" charset="-122"/>
              </a:rPr>
              <a:t>初始种群的产生</a:t>
            </a:r>
            <a:endParaRPr lang="zh-CN" altLang="en-US" sz="2800" b="1" dirty="0">
              <a:solidFill>
                <a:schemeClr val="tx1"/>
              </a:solidFill>
              <a:latin typeface="Times New Roman" panose="02020603050405020304" pitchFamily="18" charset="0"/>
              <a:ea typeface="宋体" panose="02010600030101010101" pitchFamily="2" charset="-122"/>
            </a:endParaRPr>
          </a:p>
        </p:txBody>
      </p:sp>
      <p:sp>
        <p:nvSpPr>
          <p:cNvPr id="62467" name="Rectangle 10"/>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49" charset="-122"/>
              </a:rPr>
              <a:t> 6.2.4  </a:t>
            </a:r>
            <a:r>
              <a:rPr lang="zh-CN" altLang="en-US" sz="3600" b="0" dirty="0">
                <a:latin typeface="Times New Roman" panose="02020603050405020304" pitchFamily="18" charset="0"/>
                <a:ea typeface="黑体" panose="02010609060101010101" pitchFamily="49" charset="-122"/>
              </a:rPr>
              <a:t>群体设定</a:t>
            </a:r>
            <a:r>
              <a:rPr lang="zh-CN" altLang="en-US" sz="3200" dirty="0">
                <a:latin typeface="Times New Roman" panose="02020603050405020304" pitchFamily="18" charset="0"/>
              </a:rPr>
              <a:t> </a:t>
            </a:r>
            <a:endParaRPr lang="zh-CN" altLang="en-US" sz="3200" dirty="0">
              <a:latin typeface="Times New Roman" panose="02020603050405020304" pitchFamily="18" charset="0"/>
            </a:endParaRPr>
          </a:p>
        </p:txBody>
      </p:sp>
      <p:sp>
        <p:nvSpPr>
          <p:cNvPr id="134156" name="Rectangle 12"/>
          <p:cNvSpPr/>
          <p:nvPr/>
        </p:nvSpPr>
        <p:spPr>
          <a:xfrm>
            <a:off x="395288" y="1752600"/>
            <a:ext cx="8367712" cy="3897313"/>
          </a:xfrm>
          <a:prstGeom prst="rect">
            <a:avLst/>
          </a:prstGeom>
          <a:noFill/>
          <a:ln w="9525">
            <a:noFill/>
          </a:ln>
        </p:spPr>
        <p:txBody>
          <a:bodyPr anchor="t" anchorCtr="0">
            <a:spAutoFit/>
          </a:bodyPr>
          <a:p>
            <a:pPr algn="just">
              <a:lnSpc>
                <a:spcPct val="140000"/>
              </a:lnSpc>
              <a:spcBef>
                <a:spcPct val="50000"/>
              </a:spcBef>
            </a:pPr>
            <a:r>
              <a:rPr lang="zh-CN" altLang="en-US" sz="2800" dirty="0">
                <a:solidFill>
                  <a:schemeClr val="tx1"/>
                </a:solidFill>
                <a:latin typeface="Times New Roman" panose="02020603050405020304" pitchFamily="18" charset="0"/>
                <a:ea typeface="宋体" panose="02010600030101010101" pitchFamily="2" charset="-122"/>
              </a:rPr>
              <a:t>（</a:t>
            </a:r>
            <a:r>
              <a:rPr lang="en-US" altLang="zh-CN" sz="2800" dirty="0">
                <a:solidFill>
                  <a:schemeClr val="tx1"/>
                </a:solidFill>
                <a:latin typeface="Times New Roman" panose="02020603050405020304" pitchFamily="18" charset="0"/>
                <a:ea typeface="宋体" panose="02010600030101010101" pitchFamily="2" charset="-122"/>
              </a:rPr>
              <a:t>1</a:t>
            </a:r>
            <a:r>
              <a:rPr lang="zh-CN" altLang="en-US" sz="2800" dirty="0">
                <a:solidFill>
                  <a:schemeClr val="tx1"/>
                </a:solidFill>
                <a:latin typeface="Times New Roman" panose="02020603050405020304" pitchFamily="18" charset="0"/>
                <a:ea typeface="宋体" panose="02010600030101010101" pitchFamily="2" charset="-122"/>
              </a:rPr>
              <a:t>）根据问题固有知识，把握最优解所占空间在整个问题空间中的分布范围，然后，在此分布范围内设定初始群体。</a:t>
            </a:r>
            <a:endParaRPr lang="zh-CN" altLang="en-US" sz="2800" dirty="0">
              <a:solidFill>
                <a:schemeClr val="tx1"/>
              </a:solidFill>
              <a:latin typeface="Times New Roman" panose="02020603050405020304" pitchFamily="18" charset="0"/>
              <a:ea typeface="宋体" panose="02010600030101010101" pitchFamily="2" charset="-122"/>
            </a:endParaRPr>
          </a:p>
          <a:p>
            <a:pPr algn="just" eaLnBrk="0" hangingPunct="0">
              <a:lnSpc>
                <a:spcPct val="140000"/>
              </a:lnSpc>
              <a:spcBef>
                <a:spcPct val="50000"/>
              </a:spcBef>
            </a:pPr>
            <a:r>
              <a:rPr lang="zh-CN" altLang="en-US" sz="2800" dirty="0">
                <a:solidFill>
                  <a:schemeClr val="tx1"/>
                </a:solidFill>
                <a:latin typeface="Times New Roman" panose="02020603050405020304" pitchFamily="18" charset="0"/>
                <a:ea typeface="宋体" panose="02010600030101010101" pitchFamily="2" charset="-122"/>
              </a:rPr>
              <a:t>（</a:t>
            </a:r>
            <a:r>
              <a:rPr lang="en-US" altLang="zh-CN" sz="2800" dirty="0">
                <a:solidFill>
                  <a:schemeClr val="tx1"/>
                </a:solidFill>
                <a:latin typeface="Times New Roman" panose="02020603050405020304" pitchFamily="18" charset="0"/>
                <a:ea typeface="宋体" panose="02010600030101010101" pitchFamily="2" charset="-122"/>
              </a:rPr>
              <a:t>2</a:t>
            </a:r>
            <a:r>
              <a:rPr lang="zh-CN" altLang="en-US" sz="2800" dirty="0">
                <a:solidFill>
                  <a:schemeClr val="tx1"/>
                </a:solidFill>
                <a:latin typeface="Times New Roman" panose="02020603050405020304" pitchFamily="18" charset="0"/>
                <a:ea typeface="宋体" panose="02010600030101010101" pitchFamily="2" charset="-122"/>
              </a:rPr>
              <a:t>）随机产生一定数目的个体，从中挑选最好的个体加到初始群体中。这种过程不断迭代，直到初始群体中个体数目达到了预先确定的规模。</a:t>
            </a:r>
            <a:r>
              <a:rPr lang="zh-CN" altLang="en-US" sz="2800" dirty="0">
                <a:solidFill>
                  <a:schemeClr val="tx1"/>
                </a:solidFill>
                <a:latin typeface="宋体" panose="02010600030101010101" pitchFamily="2" charset="-122"/>
                <a:ea typeface="宋体" panose="02010600030101010101" pitchFamily="2" charset="-122"/>
              </a:rPr>
              <a:t> </a:t>
            </a:r>
            <a:endParaRPr lang="zh-CN" altLang="en-US" sz="28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134156"/>
                                        </p:tgtEl>
                                        <p:attrNameLst>
                                          <p:attrName>style.visibility</p:attrName>
                                        </p:attrNameLst>
                                      </p:cBhvr>
                                      <p:to>
                                        <p:strVal val="visible"/>
                                      </p:to>
                                    </p:set>
                                    <p:animEffect transition="in" filter="checkerboard(across)">
                                      <p:cBhvr>
                                        <p:cTn id="7" dur="500"/>
                                        <p:tgtEl>
                                          <p:spTgt spid="134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5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89"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63490" name="Rectangle 2"/>
          <p:cNvSpPr/>
          <p:nvPr/>
        </p:nvSpPr>
        <p:spPr>
          <a:xfrm>
            <a:off x="381000" y="1004888"/>
            <a:ext cx="8077200" cy="519112"/>
          </a:xfrm>
          <a:prstGeom prst="rect">
            <a:avLst/>
          </a:prstGeom>
          <a:noFill/>
          <a:ln w="9525">
            <a:noFill/>
          </a:ln>
        </p:spPr>
        <p:txBody>
          <a:bodyPr anchor="t" anchorCtr="0">
            <a:spAutoFit/>
          </a:bodyPr>
          <a:p>
            <a:pPr marL="457200" indent="-457200"/>
            <a:r>
              <a:rPr lang="en-US" altLang="zh-CN" sz="2800" b="1" dirty="0">
                <a:solidFill>
                  <a:schemeClr val="tx1"/>
                </a:solidFill>
                <a:latin typeface="Times New Roman" panose="02020603050405020304" pitchFamily="18" charset="0"/>
                <a:ea typeface="宋体" panose="02010600030101010101" pitchFamily="2" charset="-122"/>
              </a:rPr>
              <a:t>2.  </a:t>
            </a:r>
            <a:r>
              <a:rPr lang="zh-CN" altLang="en-US" sz="2800" b="1" dirty="0">
                <a:solidFill>
                  <a:schemeClr val="tx1"/>
                </a:solidFill>
                <a:latin typeface="Times New Roman" panose="02020603050405020304" pitchFamily="18" charset="0"/>
                <a:ea typeface="宋体" panose="02010600030101010101" pitchFamily="2" charset="-122"/>
              </a:rPr>
              <a:t>种群规模的确定</a:t>
            </a:r>
            <a:endParaRPr lang="zh-CN" altLang="en-US" sz="2800" b="1" dirty="0">
              <a:solidFill>
                <a:schemeClr val="tx1"/>
              </a:solidFill>
              <a:latin typeface="Times New Roman" panose="02020603050405020304" pitchFamily="18" charset="0"/>
              <a:ea typeface="宋体" panose="02010600030101010101" pitchFamily="2" charset="-122"/>
            </a:endParaRPr>
          </a:p>
        </p:txBody>
      </p:sp>
      <p:sp>
        <p:nvSpPr>
          <p:cNvPr id="63491" name="Rectangle 4"/>
          <p:cNvSpPr>
            <a:spLocks noGrp="1"/>
          </p:cNvSpPr>
          <p:nvPr>
            <p:ph type="title"/>
          </p:nvPr>
        </p:nvSpPr>
        <p:spPr>
          <a:xfrm>
            <a:off x="0" y="0"/>
            <a:ext cx="9144000" cy="836613"/>
          </a:xfrm>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49" charset="-122"/>
              </a:rPr>
              <a:t> 6.2.4  </a:t>
            </a:r>
            <a:r>
              <a:rPr lang="zh-CN" altLang="en-US" sz="3600" b="0" dirty="0">
                <a:latin typeface="Times New Roman" panose="02020603050405020304" pitchFamily="18" charset="0"/>
                <a:ea typeface="黑体" panose="02010609060101010101" pitchFamily="49" charset="-122"/>
              </a:rPr>
              <a:t>群体设定</a:t>
            </a:r>
            <a:r>
              <a:rPr lang="zh-CN" altLang="en-US" sz="3200" dirty="0">
                <a:latin typeface="Times New Roman" panose="02020603050405020304" pitchFamily="18" charset="0"/>
              </a:rPr>
              <a:t> </a:t>
            </a:r>
            <a:endParaRPr lang="zh-CN" altLang="en-US" sz="3200" dirty="0">
              <a:latin typeface="Times New Roman" panose="02020603050405020304" pitchFamily="18" charset="0"/>
            </a:endParaRPr>
          </a:p>
        </p:txBody>
      </p:sp>
      <p:grpSp>
        <p:nvGrpSpPr>
          <p:cNvPr id="2" name="Group 9"/>
          <p:cNvGrpSpPr/>
          <p:nvPr/>
        </p:nvGrpSpPr>
        <p:grpSpPr>
          <a:xfrm>
            <a:off x="442913" y="4178300"/>
            <a:ext cx="8382000" cy="1898651"/>
            <a:chOff x="375" y="2352"/>
            <a:chExt cx="5280" cy="1196"/>
          </a:xfrm>
        </p:grpSpPr>
        <p:sp>
          <p:nvSpPr>
            <p:cNvPr id="63493" name="Rectangle 7"/>
            <p:cNvSpPr/>
            <p:nvPr/>
          </p:nvSpPr>
          <p:spPr>
            <a:xfrm>
              <a:off x="375" y="2352"/>
              <a:ext cx="5280" cy="1196"/>
            </a:xfrm>
            <a:prstGeom prst="rect">
              <a:avLst/>
            </a:prstGeom>
            <a:solidFill>
              <a:srgbClr val="FFFFFF"/>
            </a:solidFill>
            <a:ln w="9525" cap="flat" cmpd="sng">
              <a:solidFill>
                <a:srgbClr val="808080"/>
              </a:solidFill>
              <a:prstDash val="solid"/>
              <a:miter/>
              <a:headEnd type="none" w="med" len="med"/>
              <a:tailEnd type="none" w="med" len="med"/>
            </a:ln>
          </p:spPr>
          <p:txBody>
            <a:bodyPr anchor="t" anchorCtr="0">
              <a:spAutoFit/>
            </a:bodyPr>
            <a:p>
              <a:pPr algn="just" defTabSz="914400">
                <a:lnSpc>
                  <a:spcPct val="140000"/>
                </a:lnSpc>
                <a:spcBef>
                  <a:spcPct val="50000"/>
                </a:spcBef>
                <a:buBlip>
                  <a:blip r:embed="rId1"/>
                </a:buBlip>
                <a:tabLst>
                  <a:tab pos="66675" algn="l"/>
                  <a:tab pos="1257300" algn="l"/>
                </a:tabLst>
              </a:pPr>
              <a:r>
                <a:rPr lang="en-US" altLang="zh-CN" sz="2800" b="1" dirty="0">
                  <a:solidFill>
                    <a:schemeClr val="folHlink"/>
                  </a:solidFill>
                  <a:latin typeface="宋体" panose="02010600030101010101" pitchFamily="2" charset="-122"/>
                  <a:ea typeface="宋体" panose="02010600030101010101" pitchFamily="2" charset="-122"/>
                </a:rPr>
                <a:t> </a:t>
              </a:r>
              <a:r>
                <a:rPr lang="zh-CN" altLang="en-US" sz="2800" b="1" dirty="0">
                  <a:solidFill>
                    <a:schemeClr val="folHlink"/>
                  </a:solidFill>
                  <a:latin typeface="宋体" panose="02010600030101010101" pitchFamily="2" charset="-122"/>
                  <a:ea typeface="宋体" panose="02010600030101010101" pitchFamily="2" charset="-122"/>
                </a:rPr>
                <a:t>模式定理</a:t>
              </a:r>
              <a:r>
                <a:rPr lang="zh-CN" altLang="en-US" sz="2800" dirty="0">
                  <a:solidFill>
                    <a:schemeClr val="tx1"/>
                  </a:solidFill>
                  <a:latin typeface="宋体" panose="02010600030101010101" pitchFamily="2" charset="-122"/>
                  <a:ea typeface="宋体" panose="02010600030101010101" pitchFamily="2" charset="-122"/>
                </a:rPr>
                <a:t>表明：若群体规模为</a:t>
              </a:r>
              <a:r>
                <a:rPr lang="en-US" altLang="zh-CN" sz="2800" i="1" dirty="0">
                  <a:solidFill>
                    <a:schemeClr val="tx1"/>
                  </a:solidFill>
                  <a:latin typeface="Times New Roman" panose="02020603050405020304" pitchFamily="18" charset="0"/>
                  <a:ea typeface="宋体" panose="02010600030101010101" pitchFamily="2" charset="-122"/>
                </a:rPr>
                <a:t>M</a:t>
              </a:r>
              <a:r>
                <a:rPr lang="zh-CN" altLang="en-US" sz="2800" dirty="0">
                  <a:solidFill>
                    <a:schemeClr val="tx1"/>
                  </a:solidFill>
                  <a:latin typeface="宋体" panose="02010600030101010101" pitchFamily="2" charset="-122"/>
                  <a:ea typeface="宋体" panose="02010600030101010101" pitchFamily="2" charset="-122"/>
                </a:rPr>
                <a:t>，则遗传操作可从这</a:t>
              </a:r>
              <a:r>
                <a:rPr lang="en-US" altLang="zh-CN" sz="2800" i="1" dirty="0">
                  <a:solidFill>
                    <a:schemeClr val="tx1"/>
                  </a:solidFill>
                  <a:latin typeface="Times New Roman" panose="02020603050405020304" pitchFamily="18" charset="0"/>
                  <a:ea typeface="宋体" panose="02010600030101010101" pitchFamily="2" charset="-122"/>
                </a:rPr>
                <a:t>M </a:t>
              </a:r>
              <a:r>
                <a:rPr lang="zh-CN" altLang="en-US" sz="2800" dirty="0">
                  <a:solidFill>
                    <a:schemeClr val="tx1"/>
                  </a:solidFill>
                  <a:latin typeface="宋体" panose="02010600030101010101" pitchFamily="2" charset="-122"/>
                  <a:ea typeface="宋体" panose="02010600030101010101" pitchFamily="2" charset="-122"/>
                </a:rPr>
                <a:t>个个体中生成和检测     个模式，并在此基础上能够不断形成和优化，直到找到最优解。</a:t>
              </a:r>
              <a:endParaRPr lang="zh-CN" altLang="en-US" sz="2800" dirty="0">
                <a:solidFill>
                  <a:schemeClr val="tx1"/>
                </a:solidFill>
                <a:latin typeface="Times New Roman" panose="02020603050405020304" pitchFamily="18" charset="0"/>
                <a:ea typeface="宋体" panose="02010600030101010101" pitchFamily="2" charset="-122"/>
              </a:endParaRPr>
            </a:p>
          </p:txBody>
        </p:sp>
        <p:graphicFrame>
          <p:nvGraphicFramePr>
            <p:cNvPr id="63494" name="Object 6"/>
            <p:cNvGraphicFramePr/>
            <p:nvPr/>
          </p:nvGraphicFramePr>
          <p:xfrm>
            <a:off x="3084" y="2778"/>
            <a:ext cx="384" cy="284"/>
          </p:xfrm>
          <a:graphic>
            <a:graphicData uri="http://schemas.openxmlformats.org/presentationml/2006/ole">
              <mc:AlternateContent xmlns:mc="http://schemas.openxmlformats.org/markup-compatibility/2006">
                <mc:Choice xmlns:v="urn:schemas-microsoft-com:vml" Requires="v">
                  <p:oleObj spid="_x0000_s3086" name="" r:id="rId2" imgW="254000" imgH="190500" progId="Equation.3">
                    <p:embed/>
                  </p:oleObj>
                </mc:Choice>
                <mc:Fallback>
                  <p:oleObj name="" r:id="rId2" imgW="254000" imgH="190500" progId="Equation.3">
                    <p:embed/>
                    <p:pic>
                      <p:nvPicPr>
                        <p:cNvPr id="0" name="图片 3085"/>
                        <p:cNvPicPr/>
                        <p:nvPr/>
                      </p:nvPicPr>
                      <p:blipFill>
                        <a:blip r:embed="rId3"/>
                        <a:stretch>
                          <a:fillRect/>
                        </a:stretch>
                      </p:blipFill>
                      <p:spPr>
                        <a:xfrm>
                          <a:off x="3084" y="2778"/>
                          <a:ext cx="384" cy="284"/>
                        </a:xfrm>
                        <a:prstGeom prst="rect">
                          <a:avLst/>
                        </a:prstGeom>
                        <a:noFill/>
                        <a:ln w="38100">
                          <a:noFill/>
                          <a:miter/>
                        </a:ln>
                      </p:spPr>
                    </p:pic>
                  </p:oleObj>
                </mc:Fallback>
              </mc:AlternateContent>
            </a:graphicData>
          </a:graphic>
        </p:graphicFrame>
      </p:grpSp>
      <p:sp>
        <p:nvSpPr>
          <p:cNvPr id="141320" name="Rectangle 8"/>
          <p:cNvSpPr/>
          <p:nvPr/>
        </p:nvSpPr>
        <p:spPr>
          <a:xfrm>
            <a:off x="381000" y="1676400"/>
            <a:ext cx="8458200" cy="2101850"/>
          </a:xfrm>
          <a:prstGeom prst="rect">
            <a:avLst/>
          </a:prstGeom>
          <a:noFill/>
          <a:ln w="9525">
            <a:noFill/>
          </a:ln>
        </p:spPr>
        <p:txBody>
          <a:bodyPr anchor="t" anchorCtr="0">
            <a:spAutoFit/>
          </a:bodyPr>
          <a:p>
            <a:pPr>
              <a:lnSpc>
                <a:spcPct val="140000"/>
              </a:lnSpc>
              <a:spcBef>
                <a:spcPct val="50000"/>
              </a:spcBef>
              <a:buBlip>
                <a:blip r:embed="rId1"/>
              </a:buBlip>
            </a:pPr>
            <a:r>
              <a:rPr lang="en-US" altLang="zh-CN" sz="2800" dirty="0">
                <a:solidFill>
                  <a:schemeClr val="tx1"/>
                </a:solidFill>
                <a:latin typeface="宋体" panose="02010600030101010101" pitchFamily="2" charset="-122"/>
                <a:ea typeface="宋体" panose="02010600030101010101" pitchFamily="2" charset="-122"/>
              </a:rPr>
              <a:t> </a:t>
            </a:r>
            <a:r>
              <a:rPr lang="zh-CN" altLang="en-US" sz="2800" dirty="0">
                <a:solidFill>
                  <a:schemeClr val="tx1"/>
                </a:solidFill>
                <a:latin typeface="宋体" panose="02010600030101010101" pitchFamily="2" charset="-122"/>
                <a:ea typeface="宋体" panose="02010600030101010101" pitchFamily="2" charset="-122"/>
              </a:rPr>
              <a:t>群体规模太小，遗传算法的优化性能不太好，易陷入局部最优解。</a:t>
            </a:r>
            <a:endParaRPr lang="zh-CN" altLang="en-US" sz="2800" dirty="0">
              <a:solidFill>
                <a:schemeClr val="tx1"/>
              </a:solidFill>
              <a:latin typeface="宋体" panose="02010600030101010101" pitchFamily="2" charset="-122"/>
              <a:ea typeface="宋体" panose="02010600030101010101" pitchFamily="2" charset="-122"/>
            </a:endParaRPr>
          </a:p>
          <a:p>
            <a:pPr>
              <a:lnSpc>
                <a:spcPct val="140000"/>
              </a:lnSpc>
              <a:spcBef>
                <a:spcPct val="50000"/>
              </a:spcBef>
              <a:buBlip>
                <a:blip r:embed="rId1"/>
              </a:buBlip>
            </a:pPr>
            <a:r>
              <a:rPr lang="zh-CN" altLang="en-US" sz="2800" dirty="0">
                <a:solidFill>
                  <a:schemeClr val="tx1"/>
                </a:solidFill>
                <a:latin typeface="宋体" panose="02010600030101010101" pitchFamily="2" charset="-122"/>
                <a:ea typeface="宋体" panose="02010600030101010101" pitchFamily="2" charset="-122"/>
              </a:rPr>
              <a:t> 群体规模太大，计算复杂。 </a:t>
            </a:r>
            <a:endParaRPr lang="zh-CN" altLang="en-US" sz="28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41320"/>
                                        </p:tgtEl>
                                        <p:attrNameLst>
                                          <p:attrName>style.visibility</p:attrName>
                                        </p:attrNameLst>
                                      </p:cBhvr>
                                      <p:to>
                                        <p:strVal val="visible"/>
                                      </p:to>
                                    </p:set>
                                    <p:animEffect transition="in" filter="blinds(horizontal)">
                                      <p:cBhvr>
                                        <p:cTn id="7" dur="500"/>
                                        <p:tgtEl>
                                          <p:spTgt spid="14132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heckerboard(across)">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2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3"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64514" name="Rectangle 7"/>
          <p:cNvSpPr/>
          <p:nvPr/>
        </p:nvSpPr>
        <p:spPr>
          <a:xfrm>
            <a:off x="304800" y="990600"/>
            <a:ext cx="7315200" cy="519113"/>
          </a:xfrm>
          <a:prstGeom prst="rect">
            <a:avLst/>
          </a:prstGeom>
          <a:noFill/>
          <a:ln w="9525">
            <a:noFill/>
          </a:ln>
        </p:spPr>
        <p:txBody>
          <a:bodyPr anchor="t" anchorCtr="0">
            <a:spAutoFit/>
          </a:bodyPr>
          <a:p>
            <a:pPr marL="457200" indent="-457200">
              <a:buAutoNum type="arabicPeriod"/>
            </a:pPr>
            <a:r>
              <a:rPr lang="zh-CN" altLang="en-US" sz="2800" b="1" dirty="0">
                <a:solidFill>
                  <a:schemeClr val="tx1"/>
                </a:solidFill>
                <a:latin typeface="宋体" panose="02010600030101010101" pitchFamily="2" charset="-122"/>
                <a:ea typeface="宋体" panose="02010600030101010101" pitchFamily="2" charset="-122"/>
              </a:rPr>
              <a:t>将目标函数映射成适应度函数的方法</a:t>
            </a:r>
            <a:r>
              <a:rPr lang="zh-CN" altLang="en-US" sz="2800" dirty="0">
                <a:solidFill>
                  <a:schemeClr val="tx1"/>
                </a:solidFill>
                <a:latin typeface="Times New Roman" panose="02020603050405020304" pitchFamily="18" charset="0"/>
                <a:ea typeface="宋体" panose="02010600030101010101" pitchFamily="2" charset="-122"/>
              </a:rPr>
              <a:t> </a:t>
            </a:r>
            <a:endParaRPr lang="zh-CN" altLang="en-US" sz="2800" dirty="0">
              <a:solidFill>
                <a:schemeClr val="tx1"/>
              </a:solidFill>
              <a:latin typeface="Times New Roman" panose="02020603050405020304" pitchFamily="18" charset="0"/>
              <a:ea typeface="宋体" panose="02010600030101010101" pitchFamily="2" charset="-122"/>
            </a:endParaRPr>
          </a:p>
        </p:txBody>
      </p:sp>
      <p:sp>
        <p:nvSpPr>
          <p:cNvPr id="64515" name="Rectangle 8"/>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49" charset="-122"/>
              </a:rPr>
              <a:t>6.2.5  </a:t>
            </a:r>
            <a:r>
              <a:rPr lang="zh-CN" altLang="en-US" sz="3600" b="0" dirty="0">
                <a:latin typeface="Times New Roman" panose="02020603050405020304" pitchFamily="18" charset="0"/>
                <a:ea typeface="黑体" panose="02010609060101010101" pitchFamily="49" charset="-122"/>
              </a:rPr>
              <a:t>适应度函数</a:t>
            </a:r>
            <a:r>
              <a:rPr lang="zh-CN" altLang="en-US" sz="3200" dirty="0">
                <a:latin typeface="Times New Roman" panose="02020603050405020304" pitchFamily="18" charset="0"/>
              </a:rPr>
              <a:t> </a:t>
            </a:r>
            <a:endParaRPr lang="zh-CN" altLang="en-US" sz="3200" dirty="0">
              <a:latin typeface="Times New Roman" panose="02020603050405020304" pitchFamily="18" charset="0"/>
            </a:endParaRPr>
          </a:p>
        </p:txBody>
      </p:sp>
      <p:grpSp>
        <p:nvGrpSpPr>
          <p:cNvPr id="2" name="Group 20"/>
          <p:cNvGrpSpPr/>
          <p:nvPr/>
        </p:nvGrpSpPr>
        <p:grpSpPr>
          <a:xfrm>
            <a:off x="381000" y="1676400"/>
            <a:ext cx="8229600" cy="1439863"/>
            <a:chOff x="240" y="1056"/>
            <a:chExt cx="5184" cy="907"/>
          </a:xfrm>
        </p:grpSpPr>
        <p:sp>
          <p:nvSpPr>
            <p:cNvPr id="64517" name="Rectangle 10"/>
            <p:cNvSpPr/>
            <p:nvPr/>
          </p:nvSpPr>
          <p:spPr>
            <a:xfrm>
              <a:off x="240" y="1056"/>
              <a:ext cx="5184" cy="864"/>
            </a:xfrm>
            <a:prstGeom prst="rect">
              <a:avLst/>
            </a:prstGeom>
            <a:solidFill>
              <a:srgbClr val="FFFFFF"/>
            </a:solidFill>
            <a:ln w="9525" cap="flat" cmpd="sng">
              <a:solidFill>
                <a:srgbClr val="808080"/>
              </a:solidFill>
              <a:prstDash val="solid"/>
              <a:miter/>
              <a:headEnd type="none" w="med" len="med"/>
              <a:tailEnd type="none" w="med" len="med"/>
            </a:ln>
          </p:spPr>
          <p:txBody>
            <a:bodyPr anchor="t" anchorCtr="0">
              <a:spAutoFit/>
            </a:bodyPr>
            <a:p>
              <a:pPr>
                <a:spcBef>
                  <a:spcPct val="40000"/>
                </a:spcBef>
                <a:buClr>
                  <a:srgbClr val="0000FF"/>
                </a:buClr>
                <a:buFont typeface="Wingdings" panose="05000000000000000000" pitchFamily="2" charset="2"/>
                <a:buChar char="§"/>
              </a:pPr>
              <a:r>
                <a:rPr lang="en-US" altLang="zh-CN" sz="2600" dirty="0">
                  <a:solidFill>
                    <a:schemeClr val="tx1"/>
                  </a:solidFill>
                  <a:latin typeface="宋体" panose="02010600030101010101" pitchFamily="2" charset="-122"/>
                  <a:ea typeface="宋体" panose="02010600030101010101" pitchFamily="2" charset="-122"/>
                </a:rPr>
                <a:t> </a:t>
              </a:r>
              <a:r>
                <a:rPr lang="zh-CN" altLang="en-US" sz="2600" dirty="0">
                  <a:solidFill>
                    <a:schemeClr val="tx1"/>
                  </a:solidFill>
                  <a:latin typeface="宋体" panose="02010600030101010101" pitchFamily="2" charset="-122"/>
                  <a:ea typeface="宋体" panose="02010600030101010101" pitchFamily="2" charset="-122"/>
                </a:rPr>
                <a:t>若目标函数为</a:t>
              </a:r>
              <a:r>
                <a:rPr lang="zh-CN" altLang="en-US" sz="2600" b="1" dirty="0">
                  <a:solidFill>
                    <a:schemeClr val="tx1"/>
                  </a:solidFill>
                  <a:latin typeface="宋体" panose="02010600030101010101" pitchFamily="2" charset="-122"/>
                  <a:ea typeface="宋体" panose="02010600030101010101" pitchFamily="2" charset="-122"/>
                </a:rPr>
                <a:t>最大化</a:t>
              </a:r>
              <a:r>
                <a:rPr lang="zh-CN" altLang="en-US" sz="2600" dirty="0">
                  <a:solidFill>
                    <a:schemeClr val="tx1"/>
                  </a:solidFill>
                  <a:latin typeface="宋体" panose="02010600030101010101" pitchFamily="2" charset="-122"/>
                  <a:ea typeface="宋体" panose="02010600030101010101" pitchFamily="2" charset="-122"/>
                </a:rPr>
                <a:t>问题，则</a:t>
              </a:r>
              <a:endParaRPr lang="zh-CN" altLang="en-US" sz="2600" dirty="0">
                <a:solidFill>
                  <a:schemeClr val="tx1"/>
                </a:solidFill>
                <a:latin typeface="宋体" panose="02010600030101010101" pitchFamily="2" charset="-122"/>
                <a:ea typeface="宋体" panose="02010600030101010101" pitchFamily="2" charset="-122"/>
              </a:endParaRPr>
            </a:p>
            <a:p>
              <a:pPr>
                <a:lnSpc>
                  <a:spcPct val="180000"/>
                </a:lnSpc>
                <a:spcBef>
                  <a:spcPct val="40000"/>
                </a:spcBef>
                <a:spcAft>
                  <a:spcPct val="100000"/>
                </a:spcAft>
                <a:buClr>
                  <a:srgbClr val="0000FF"/>
                </a:buClr>
                <a:buFont typeface="Wingdings" panose="05000000000000000000" pitchFamily="2" charset="2"/>
                <a:buChar char="§"/>
              </a:pPr>
              <a:r>
                <a:rPr lang="zh-CN" altLang="en-US" sz="2600" dirty="0">
                  <a:solidFill>
                    <a:schemeClr val="tx1"/>
                  </a:solidFill>
                  <a:latin typeface="宋体" panose="02010600030101010101" pitchFamily="2" charset="-122"/>
                  <a:ea typeface="宋体" panose="02010600030101010101" pitchFamily="2" charset="-122"/>
                </a:rPr>
                <a:t> 若目标函数为</a:t>
              </a:r>
              <a:r>
                <a:rPr lang="zh-CN" altLang="en-US" sz="2600" b="1" dirty="0">
                  <a:solidFill>
                    <a:schemeClr val="tx1"/>
                  </a:solidFill>
                  <a:latin typeface="宋体" panose="02010600030101010101" pitchFamily="2" charset="-122"/>
                  <a:ea typeface="宋体" panose="02010600030101010101" pitchFamily="2" charset="-122"/>
                </a:rPr>
                <a:t>最小化</a:t>
              </a:r>
              <a:r>
                <a:rPr lang="zh-CN" altLang="en-US" sz="2600" dirty="0">
                  <a:solidFill>
                    <a:schemeClr val="tx1"/>
                  </a:solidFill>
                  <a:latin typeface="宋体" panose="02010600030101010101" pitchFamily="2" charset="-122"/>
                  <a:ea typeface="宋体" panose="02010600030101010101" pitchFamily="2" charset="-122"/>
                </a:rPr>
                <a:t>问题，则</a:t>
              </a:r>
              <a:endParaRPr lang="zh-CN" altLang="en-US" sz="2600" dirty="0">
                <a:solidFill>
                  <a:schemeClr val="tx1"/>
                </a:solidFill>
                <a:latin typeface="宋体" panose="02010600030101010101" pitchFamily="2" charset="-122"/>
                <a:ea typeface="宋体" panose="02010600030101010101" pitchFamily="2" charset="-122"/>
              </a:endParaRPr>
            </a:p>
          </p:txBody>
        </p:sp>
        <p:graphicFrame>
          <p:nvGraphicFramePr>
            <p:cNvPr id="64518" name="Object 11"/>
            <p:cNvGraphicFramePr/>
            <p:nvPr/>
          </p:nvGraphicFramePr>
          <p:xfrm>
            <a:off x="3456" y="1104"/>
            <a:ext cx="1392" cy="255"/>
          </p:xfrm>
          <a:graphic>
            <a:graphicData uri="http://schemas.openxmlformats.org/presentationml/2006/ole">
              <mc:AlternateContent xmlns:mc="http://schemas.openxmlformats.org/markup-compatibility/2006">
                <mc:Choice xmlns:v="urn:schemas-microsoft-com:vml" Requires="v">
                  <p:oleObj spid="_x0000_s3089" name="" r:id="rId1" imgW="1091565" imgH="203200" progId="Equation.3">
                    <p:embed/>
                  </p:oleObj>
                </mc:Choice>
                <mc:Fallback>
                  <p:oleObj name="" r:id="rId1" imgW="1091565" imgH="203200" progId="Equation.3">
                    <p:embed/>
                    <p:pic>
                      <p:nvPicPr>
                        <p:cNvPr id="0" name="图片 3088"/>
                        <p:cNvPicPr/>
                        <p:nvPr/>
                      </p:nvPicPr>
                      <p:blipFill>
                        <a:blip r:embed="rId2"/>
                        <a:stretch>
                          <a:fillRect/>
                        </a:stretch>
                      </p:blipFill>
                      <p:spPr>
                        <a:xfrm>
                          <a:off x="3456" y="1104"/>
                          <a:ext cx="1392" cy="255"/>
                        </a:xfrm>
                        <a:prstGeom prst="rect">
                          <a:avLst/>
                        </a:prstGeom>
                        <a:noFill/>
                        <a:ln w="38100">
                          <a:noFill/>
                          <a:miter/>
                        </a:ln>
                      </p:spPr>
                    </p:pic>
                  </p:oleObj>
                </mc:Fallback>
              </mc:AlternateContent>
            </a:graphicData>
          </a:graphic>
        </p:graphicFrame>
        <p:graphicFrame>
          <p:nvGraphicFramePr>
            <p:cNvPr id="64519" name="Object 12"/>
            <p:cNvGraphicFramePr/>
            <p:nvPr/>
          </p:nvGraphicFramePr>
          <p:xfrm>
            <a:off x="3408" y="1440"/>
            <a:ext cx="1392" cy="523"/>
          </p:xfrm>
          <a:graphic>
            <a:graphicData uri="http://schemas.openxmlformats.org/presentationml/2006/ole">
              <mc:AlternateContent xmlns:mc="http://schemas.openxmlformats.org/markup-compatibility/2006">
                <mc:Choice xmlns:v="urn:schemas-microsoft-com:vml" Requires="v">
                  <p:oleObj spid="_x0000_s3087" name="" r:id="rId3" imgW="1117600" imgH="419100" progId="Equation.3">
                    <p:embed/>
                  </p:oleObj>
                </mc:Choice>
                <mc:Fallback>
                  <p:oleObj name="" r:id="rId3" imgW="1117600" imgH="419100" progId="Equation.3">
                    <p:embed/>
                    <p:pic>
                      <p:nvPicPr>
                        <p:cNvPr id="0" name="图片 3086"/>
                        <p:cNvPicPr/>
                        <p:nvPr/>
                      </p:nvPicPr>
                      <p:blipFill>
                        <a:blip r:embed="rId4"/>
                        <a:stretch>
                          <a:fillRect/>
                        </a:stretch>
                      </p:blipFill>
                      <p:spPr>
                        <a:xfrm>
                          <a:off x="3408" y="1440"/>
                          <a:ext cx="1392" cy="523"/>
                        </a:xfrm>
                        <a:prstGeom prst="rect">
                          <a:avLst/>
                        </a:prstGeom>
                        <a:noFill/>
                        <a:ln w="38100">
                          <a:noFill/>
                          <a:miter/>
                        </a:ln>
                      </p:spPr>
                    </p:pic>
                  </p:oleObj>
                </mc:Fallback>
              </mc:AlternateContent>
            </a:graphicData>
          </a:graphic>
        </p:graphicFrame>
      </p:grpSp>
      <p:sp>
        <p:nvSpPr>
          <p:cNvPr id="135181" name="Text Box 13"/>
          <p:cNvSpPr txBox="1"/>
          <p:nvPr/>
        </p:nvSpPr>
        <p:spPr>
          <a:xfrm>
            <a:off x="914400" y="3352800"/>
            <a:ext cx="8153400" cy="457200"/>
          </a:xfrm>
          <a:prstGeom prst="rect">
            <a:avLst/>
          </a:prstGeom>
          <a:noFill/>
          <a:ln w="9525">
            <a:noFill/>
          </a:ln>
        </p:spPr>
        <p:txBody>
          <a:bodyPr anchor="b" anchorCtr="0">
            <a:spAutoFit/>
          </a:bodyPr>
          <a:p>
            <a:pPr>
              <a:spcBef>
                <a:spcPct val="50000"/>
              </a:spcBef>
              <a:buClr>
                <a:srgbClr val="0000FF"/>
              </a:buClr>
              <a:buFont typeface="Wingdings" panose="05000000000000000000" pitchFamily="2" charset="2"/>
            </a:pPr>
            <a:r>
              <a:rPr lang="zh-CN" altLang="en-US" b="1" dirty="0">
                <a:solidFill>
                  <a:schemeClr val="accent2"/>
                </a:solidFill>
                <a:latin typeface="宋体" panose="02010600030101010101" pitchFamily="2" charset="-122"/>
                <a:ea typeface="宋体" panose="02010600030101010101" pitchFamily="2" charset="-122"/>
              </a:rPr>
              <a:t>将目标函数转换为求最大值的形式</a:t>
            </a:r>
            <a:r>
              <a:rPr lang="en-US" altLang="zh-CN" b="1" dirty="0">
                <a:solidFill>
                  <a:schemeClr val="accent2"/>
                </a:solidFill>
                <a:latin typeface="宋体" panose="02010600030101010101" pitchFamily="2" charset="-122"/>
                <a:ea typeface="宋体" panose="02010600030101010101" pitchFamily="2" charset="-122"/>
              </a:rPr>
              <a:t>,</a:t>
            </a:r>
            <a:r>
              <a:rPr lang="zh-CN" altLang="en-US" b="1" dirty="0">
                <a:solidFill>
                  <a:schemeClr val="accent2"/>
                </a:solidFill>
                <a:latin typeface="宋体" panose="02010600030101010101" pitchFamily="2" charset="-122"/>
                <a:ea typeface="宋体" panose="02010600030101010101" pitchFamily="2" charset="-122"/>
              </a:rPr>
              <a:t>且保证函数值非负！</a:t>
            </a:r>
            <a:r>
              <a:rPr lang="zh-CN" altLang="en-US" dirty="0">
                <a:solidFill>
                  <a:schemeClr val="tx1"/>
                </a:solidFill>
                <a:latin typeface="宋体" panose="02010600030101010101" pitchFamily="2" charset="-122"/>
                <a:ea typeface="宋体" panose="02010600030101010101" pitchFamily="2" charset="-122"/>
              </a:rPr>
              <a:t> </a:t>
            </a:r>
            <a:endParaRPr lang="zh-CN" altLang="en-US" dirty="0">
              <a:solidFill>
                <a:schemeClr val="tx1"/>
              </a:solidFill>
              <a:latin typeface="宋体" panose="02010600030101010101" pitchFamily="2" charset="-122"/>
              <a:ea typeface="宋体" panose="02010600030101010101" pitchFamily="2" charset="-122"/>
            </a:endParaRPr>
          </a:p>
        </p:txBody>
      </p:sp>
      <p:sp>
        <p:nvSpPr>
          <p:cNvPr id="64521" name="Rectangle 16"/>
          <p:cNvSpPr/>
          <p:nvPr/>
        </p:nvSpPr>
        <p:spPr>
          <a:xfrm>
            <a:off x="3900488" y="3233738"/>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64522" name="Rectangle 18"/>
          <p:cNvSpPr/>
          <p:nvPr/>
        </p:nvSpPr>
        <p:spPr>
          <a:xfrm>
            <a:off x="3895725" y="3233738"/>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grpSp>
        <p:nvGrpSpPr>
          <p:cNvPr id="3" name="Group 21"/>
          <p:cNvGrpSpPr/>
          <p:nvPr/>
        </p:nvGrpSpPr>
        <p:grpSpPr>
          <a:xfrm>
            <a:off x="381000" y="3929063"/>
            <a:ext cx="8458200" cy="2547937"/>
            <a:chOff x="240" y="2475"/>
            <a:chExt cx="5328" cy="1605"/>
          </a:xfrm>
        </p:grpSpPr>
        <p:sp>
          <p:nvSpPr>
            <p:cNvPr id="64524" name="Rectangle 14"/>
            <p:cNvSpPr/>
            <p:nvPr/>
          </p:nvSpPr>
          <p:spPr>
            <a:xfrm>
              <a:off x="240" y="2475"/>
              <a:ext cx="5328" cy="1564"/>
            </a:xfrm>
            <a:prstGeom prst="rect">
              <a:avLst/>
            </a:prstGeom>
            <a:solidFill>
              <a:srgbClr val="FFFFFF"/>
            </a:solidFill>
            <a:ln w="9525" cap="flat" cmpd="sng">
              <a:solidFill>
                <a:schemeClr val="accent2"/>
              </a:solidFill>
              <a:prstDash val="solid"/>
              <a:miter/>
              <a:headEnd type="none" w="med" len="med"/>
              <a:tailEnd type="none" w="med" len="med"/>
            </a:ln>
          </p:spPr>
          <p:txBody>
            <a:bodyPr anchor="t" anchorCtr="0">
              <a:spAutoFit/>
            </a:bodyPr>
            <a:p>
              <a:pPr>
                <a:buClr>
                  <a:srgbClr val="0000FF"/>
                </a:buClr>
                <a:buFont typeface="Wingdings" panose="05000000000000000000" pitchFamily="2" charset="2"/>
                <a:buChar char="§"/>
              </a:pPr>
              <a:r>
                <a:rPr lang="en-US" altLang="zh-CN" sz="2600" dirty="0">
                  <a:solidFill>
                    <a:schemeClr val="tx1"/>
                  </a:solidFill>
                  <a:latin typeface="宋体" panose="02010600030101010101" pitchFamily="2" charset="-122"/>
                  <a:ea typeface="宋体" panose="02010600030101010101" pitchFamily="2" charset="-122"/>
                </a:rPr>
                <a:t> </a:t>
              </a:r>
              <a:r>
                <a:rPr lang="zh-CN" altLang="en-US" sz="2600" dirty="0">
                  <a:solidFill>
                    <a:schemeClr val="tx1"/>
                  </a:solidFill>
                  <a:latin typeface="宋体" panose="02010600030101010101" pitchFamily="2" charset="-122"/>
                  <a:ea typeface="宋体" panose="02010600030101010101" pitchFamily="2" charset="-122"/>
                </a:rPr>
                <a:t>若目标函数为</a:t>
              </a:r>
              <a:r>
                <a:rPr lang="zh-CN" altLang="en-US" sz="2600" b="1" dirty="0">
                  <a:solidFill>
                    <a:schemeClr val="tx1"/>
                  </a:solidFill>
                  <a:latin typeface="宋体" panose="02010600030101010101" pitchFamily="2" charset="-122"/>
                  <a:ea typeface="宋体" panose="02010600030101010101" pitchFamily="2" charset="-122"/>
                </a:rPr>
                <a:t>最大化</a:t>
              </a:r>
              <a:r>
                <a:rPr lang="zh-CN" altLang="en-US" sz="2600" dirty="0">
                  <a:solidFill>
                    <a:schemeClr val="tx1"/>
                  </a:solidFill>
                  <a:latin typeface="宋体" panose="02010600030101010101" pitchFamily="2" charset="-122"/>
                  <a:ea typeface="宋体" panose="02010600030101010101" pitchFamily="2" charset="-122"/>
                </a:rPr>
                <a:t>问题，则</a:t>
              </a:r>
              <a:endParaRPr lang="zh-CN" altLang="en-US" sz="2600" dirty="0">
                <a:solidFill>
                  <a:schemeClr val="tx1"/>
                </a:solidFill>
                <a:latin typeface="宋体" panose="02010600030101010101" pitchFamily="2" charset="-122"/>
                <a:ea typeface="宋体" panose="02010600030101010101" pitchFamily="2" charset="-122"/>
              </a:endParaRPr>
            </a:p>
            <a:p>
              <a:endParaRPr lang="zh-CN" altLang="en-US" sz="2600" dirty="0">
                <a:solidFill>
                  <a:schemeClr val="tx1"/>
                </a:solidFill>
                <a:latin typeface="宋体" panose="02010600030101010101" pitchFamily="2" charset="-122"/>
                <a:ea typeface="宋体" panose="02010600030101010101" pitchFamily="2" charset="-122"/>
              </a:endParaRPr>
            </a:p>
            <a:p>
              <a:endParaRPr lang="zh-CN" altLang="en-US" sz="2600" dirty="0">
                <a:solidFill>
                  <a:schemeClr val="tx1"/>
                </a:solidFill>
                <a:latin typeface="宋体" panose="02010600030101010101" pitchFamily="2" charset="-122"/>
                <a:ea typeface="宋体" panose="02010600030101010101" pitchFamily="2" charset="-122"/>
              </a:endParaRPr>
            </a:p>
            <a:p>
              <a:pPr>
                <a:buClr>
                  <a:srgbClr val="0000FF"/>
                </a:buClr>
                <a:buFont typeface="Wingdings" panose="05000000000000000000" pitchFamily="2" charset="2"/>
                <a:buChar char="§"/>
              </a:pPr>
              <a:r>
                <a:rPr lang="zh-CN" altLang="en-US" sz="2600" dirty="0">
                  <a:solidFill>
                    <a:schemeClr val="tx1"/>
                  </a:solidFill>
                  <a:latin typeface="宋体" panose="02010600030101010101" pitchFamily="2" charset="-122"/>
                  <a:ea typeface="宋体" panose="02010600030101010101" pitchFamily="2" charset="-122"/>
                </a:rPr>
                <a:t> 若目标函数为</a:t>
              </a:r>
              <a:r>
                <a:rPr lang="zh-CN" altLang="en-US" sz="2600" b="1" dirty="0">
                  <a:solidFill>
                    <a:schemeClr val="tx1"/>
                  </a:solidFill>
                  <a:latin typeface="宋体" panose="02010600030101010101" pitchFamily="2" charset="-122"/>
                  <a:ea typeface="宋体" panose="02010600030101010101" pitchFamily="2" charset="-122"/>
                </a:rPr>
                <a:t>最小化</a:t>
              </a:r>
              <a:r>
                <a:rPr lang="zh-CN" altLang="en-US" sz="2600" dirty="0">
                  <a:solidFill>
                    <a:schemeClr val="tx1"/>
                  </a:solidFill>
                  <a:latin typeface="宋体" panose="02010600030101010101" pitchFamily="2" charset="-122"/>
                  <a:ea typeface="宋体" panose="02010600030101010101" pitchFamily="2" charset="-122"/>
                </a:rPr>
                <a:t>问题，则</a:t>
              </a:r>
              <a:endParaRPr lang="zh-CN" altLang="en-US" sz="2600" dirty="0">
                <a:solidFill>
                  <a:schemeClr val="tx1"/>
                </a:solidFill>
                <a:latin typeface="宋体" panose="02010600030101010101" pitchFamily="2" charset="-122"/>
                <a:ea typeface="宋体" panose="02010600030101010101" pitchFamily="2" charset="-122"/>
              </a:endParaRPr>
            </a:p>
            <a:p>
              <a:pPr>
                <a:buClr>
                  <a:srgbClr val="0000FF"/>
                </a:buClr>
                <a:buFont typeface="Wingdings" panose="05000000000000000000" pitchFamily="2" charset="2"/>
                <a:buChar char="§"/>
              </a:pPr>
              <a:endParaRPr lang="zh-CN" altLang="en-US" sz="2600" dirty="0">
                <a:solidFill>
                  <a:schemeClr val="tx1"/>
                </a:solidFill>
                <a:latin typeface="宋体" panose="02010600030101010101" pitchFamily="2" charset="-122"/>
                <a:ea typeface="宋体" panose="02010600030101010101" pitchFamily="2" charset="-122"/>
              </a:endParaRPr>
            </a:p>
            <a:p>
              <a:pPr>
                <a:buClr>
                  <a:srgbClr val="0000FF"/>
                </a:buClr>
                <a:buFont typeface="Wingdings" panose="05000000000000000000" pitchFamily="2" charset="2"/>
                <a:buChar char="§"/>
              </a:pPr>
              <a:endParaRPr lang="en-US" altLang="zh-CN" sz="2600" dirty="0">
                <a:solidFill>
                  <a:schemeClr val="tx1"/>
                </a:solidFill>
                <a:latin typeface="宋体" panose="02010600030101010101" pitchFamily="2" charset="-122"/>
                <a:ea typeface="宋体" panose="02010600030101010101" pitchFamily="2" charset="-122"/>
              </a:endParaRPr>
            </a:p>
          </p:txBody>
        </p:sp>
        <p:graphicFrame>
          <p:nvGraphicFramePr>
            <p:cNvPr id="64525" name="Object 15"/>
            <p:cNvGraphicFramePr/>
            <p:nvPr/>
          </p:nvGraphicFramePr>
          <p:xfrm>
            <a:off x="2592" y="2763"/>
            <a:ext cx="2831" cy="568"/>
          </p:xfrm>
          <a:graphic>
            <a:graphicData uri="http://schemas.openxmlformats.org/presentationml/2006/ole">
              <mc:AlternateContent xmlns:mc="http://schemas.openxmlformats.org/markup-compatibility/2006">
                <mc:Choice xmlns:v="urn:schemas-microsoft-com:vml" Requires="v">
                  <p:oleObj spid="_x0000_s3088" name="" r:id="rId5" imgW="1841500" imgH="368300" progId="Equation.DSMT4">
                    <p:embed/>
                  </p:oleObj>
                </mc:Choice>
                <mc:Fallback>
                  <p:oleObj name="" r:id="rId5" imgW="1841500" imgH="368300" progId="Equation.DSMT4">
                    <p:embed/>
                    <p:pic>
                      <p:nvPicPr>
                        <p:cNvPr id="0" name="图片 3087"/>
                        <p:cNvPicPr/>
                        <p:nvPr/>
                      </p:nvPicPr>
                      <p:blipFill>
                        <a:blip r:embed="rId6"/>
                        <a:stretch>
                          <a:fillRect/>
                        </a:stretch>
                      </p:blipFill>
                      <p:spPr>
                        <a:xfrm>
                          <a:off x="2592" y="2763"/>
                          <a:ext cx="2831" cy="568"/>
                        </a:xfrm>
                        <a:prstGeom prst="rect">
                          <a:avLst/>
                        </a:prstGeom>
                        <a:noFill/>
                        <a:ln w="38100">
                          <a:noFill/>
                          <a:miter/>
                        </a:ln>
                      </p:spPr>
                    </p:pic>
                  </p:oleObj>
                </mc:Fallback>
              </mc:AlternateContent>
            </a:graphicData>
          </a:graphic>
        </p:graphicFrame>
        <p:graphicFrame>
          <p:nvGraphicFramePr>
            <p:cNvPr id="64526" name="Object 17"/>
            <p:cNvGraphicFramePr/>
            <p:nvPr/>
          </p:nvGraphicFramePr>
          <p:xfrm>
            <a:off x="2544" y="3483"/>
            <a:ext cx="3024" cy="597"/>
          </p:xfrm>
          <a:graphic>
            <a:graphicData uri="http://schemas.openxmlformats.org/presentationml/2006/ole">
              <mc:AlternateContent xmlns:mc="http://schemas.openxmlformats.org/markup-compatibility/2006">
                <mc:Choice xmlns:v="urn:schemas-microsoft-com:vml" Requires="v">
                  <p:oleObj spid="_x0000_s3090" name="" r:id="rId7" imgW="1866900" imgH="368300" progId="Equation.DSMT4">
                    <p:embed/>
                  </p:oleObj>
                </mc:Choice>
                <mc:Fallback>
                  <p:oleObj name="" r:id="rId7" imgW="1866900" imgH="368300" progId="Equation.DSMT4">
                    <p:embed/>
                    <p:pic>
                      <p:nvPicPr>
                        <p:cNvPr id="0" name="图片 3089"/>
                        <p:cNvPicPr/>
                        <p:nvPr/>
                      </p:nvPicPr>
                      <p:blipFill>
                        <a:blip r:embed="rId8"/>
                        <a:stretch>
                          <a:fillRect/>
                        </a:stretch>
                      </p:blipFill>
                      <p:spPr>
                        <a:xfrm>
                          <a:off x="2544" y="3483"/>
                          <a:ext cx="3024" cy="597"/>
                        </a:xfrm>
                        <a:prstGeom prst="rect">
                          <a:avLst/>
                        </a:prstGeom>
                        <a:noFill/>
                        <a:ln w="38100">
                          <a:noFill/>
                          <a:miter/>
                        </a:ln>
                      </p:spPr>
                    </p:pic>
                  </p:oleObj>
                </mc:Fallback>
              </mc:AlternateContent>
            </a:graphicData>
          </a:graphic>
        </p:graphicFrame>
      </p:grpSp>
      <p:sp>
        <p:nvSpPr>
          <p:cNvPr id="135190" name="AutoShape 22"/>
          <p:cNvSpPr/>
          <p:nvPr/>
        </p:nvSpPr>
        <p:spPr>
          <a:xfrm rot="5353175">
            <a:off x="268288" y="3382963"/>
            <a:ext cx="609600" cy="384175"/>
          </a:xfrm>
          <a:prstGeom prst="notchedRightArrow">
            <a:avLst>
              <a:gd name="adj1" fmla="val 50000"/>
              <a:gd name="adj2" fmla="val 39625"/>
            </a:avLst>
          </a:prstGeom>
          <a:gradFill rotWithShape="0">
            <a:gsLst>
              <a:gs pos="0">
                <a:srgbClr val="0000FF"/>
              </a:gs>
              <a:gs pos="100000">
                <a:srgbClr val="FFFFFF"/>
              </a:gs>
            </a:gsLst>
            <a:path path="rect">
              <a:fillToRect l="50000" t="50000" r="50000" b="50000"/>
            </a:path>
            <a:tileRect/>
          </a:gradFill>
          <a:ln w="9525" cap="flat" cmpd="sng">
            <a:solidFill>
              <a:srgbClr val="000080"/>
            </a:solidFill>
            <a:prstDash val="solid"/>
            <a:miter/>
            <a:headEnd type="none" w="med" len="med"/>
            <a:tailEnd type="none" w="med" len="med"/>
          </a:ln>
        </p:spPr>
        <p:txBody>
          <a:bodyPr wrap="none" anchor="ctr" anchorCtr="0"/>
          <a:p>
            <a:endParaRPr lang="zh-CN" altLang="en-US" dirty="0">
              <a:latin typeface="宋体" panose="02010600030101010101" pitchFamily="2" charset="-122"/>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135181"/>
                                        </p:tgtEl>
                                        <p:attrNameLst>
                                          <p:attrName>style.visibility</p:attrName>
                                        </p:attrNameLst>
                                      </p:cBhvr>
                                      <p:to>
                                        <p:strVal val="visible"/>
                                      </p:to>
                                    </p:set>
                                    <p:anim calcmode="lin" valueType="num">
                                      <p:cBhvr>
                                        <p:cTn id="13" dur="500" fill="hold"/>
                                        <p:tgtEl>
                                          <p:spTgt spid="135181"/>
                                        </p:tgtEl>
                                        <p:attrNameLst>
                                          <p:attrName>ppt_w</p:attrName>
                                        </p:attrNameLst>
                                      </p:cBhvr>
                                      <p:tavLst>
                                        <p:tav tm="0">
                                          <p:val>
                                            <p:fltVal val="0.000000"/>
                                          </p:val>
                                        </p:tav>
                                        <p:tav tm="100000">
                                          <p:val>
                                            <p:strVal val="#ppt_w"/>
                                          </p:val>
                                        </p:tav>
                                      </p:tavLst>
                                    </p:anim>
                                    <p:anim calcmode="lin" valueType="num">
                                      <p:cBhvr>
                                        <p:cTn id="14" dur="500" fill="hold"/>
                                        <p:tgtEl>
                                          <p:spTgt spid="135181"/>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35190"/>
                                        </p:tgtEl>
                                        <p:attrNameLst>
                                          <p:attrName>style.visibility</p:attrName>
                                        </p:attrNameLst>
                                      </p:cBhvr>
                                      <p:to>
                                        <p:strVal val="visible"/>
                                      </p:to>
                                    </p:set>
                                    <p:animEffect transition="in" filter="dissolve">
                                      <p:cBhvr>
                                        <p:cTn id="19" dur="500"/>
                                        <p:tgtEl>
                                          <p:spTgt spid="135190"/>
                                        </p:tgtEl>
                                      </p:cBhvr>
                                    </p:animEffect>
                                  </p:childTnLst>
                                </p:cTn>
                              </p:par>
                            </p:childTnLst>
                          </p:cTn>
                        </p:par>
                        <p:par>
                          <p:cTn id="20" fill="hold">
                            <p:stCondLst>
                              <p:cond delay="500"/>
                            </p:stCondLst>
                            <p:childTnLst>
                              <p:par>
                                <p:cTn id="21" presetID="3" presetClass="entr" presetSubtype="1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blinds(horizontal)">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81" grpId="0"/>
      <p:bldP spid="13519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灯片编号占位符 1"/>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18434" name="Rectangle 4"/>
          <p:cNvSpPr/>
          <p:nvPr/>
        </p:nvSpPr>
        <p:spPr>
          <a:xfrm>
            <a:off x="0" y="0"/>
            <a:ext cx="9144000" cy="765175"/>
          </a:xfrm>
          <a:prstGeom prst="rect">
            <a:avLst/>
          </a:prstGeom>
          <a:solidFill>
            <a:srgbClr val="A50021"/>
          </a:solidFill>
          <a:ln w="9525">
            <a:noFill/>
          </a:ln>
        </p:spPr>
        <p:txBody>
          <a:bodyPr anchor="b" anchorCtr="0"/>
          <a:p>
            <a:pPr indent="176530"/>
            <a:r>
              <a:rPr lang="zh-CN" altLang="en-US" sz="3600" dirty="0">
                <a:latin typeface="Times New Roman" panose="02020603050405020304" pitchFamily="18" charset="0"/>
                <a:ea typeface="黑体" panose="02010609060101010101" pitchFamily="49" charset="-122"/>
              </a:rPr>
              <a:t>第</a:t>
            </a:r>
            <a:r>
              <a:rPr lang="en-US" altLang="zh-CN" sz="3600" dirty="0">
                <a:latin typeface="Times New Roman" panose="02020603050405020304" pitchFamily="18" charset="0"/>
                <a:ea typeface="黑体" panose="02010609060101010101" pitchFamily="49" charset="-122"/>
              </a:rPr>
              <a:t>6</a:t>
            </a:r>
            <a:r>
              <a:rPr lang="zh-CN" altLang="en-US" sz="3600" dirty="0">
                <a:latin typeface="Times New Roman" panose="02020603050405020304" pitchFamily="18" charset="0"/>
                <a:ea typeface="黑体" panose="02010609060101010101" pitchFamily="49" charset="-122"/>
              </a:rPr>
              <a:t>章  智能计算及其应用</a:t>
            </a:r>
            <a:endParaRPr lang="zh-CN" altLang="en-US" sz="3600" dirty="0">
              <a:latin typeface="Times New Roman" panose="02020603050405020304" pitchFamily="18" charset="0"/>
              <a:ea typeface="黑体" panose="02010609060101010101" pitchFamily="49" charset="-122"/>
            </a:endParaRPr>
          </a:p>
        </p:txBody>
      </p:sp>
      <p:sp>
        <p:nvSpPr>
          <p:cNvPr id="207877" name="Rectangle 5"/>
          <p:cNvSpPr/>
          <p:nvPr/>
        </p:nvSpPr>
        <p:spPr>
          <a:xfrm>
            <a:off x="179388" y="981075"/>
            <a:ext cx="8713787" cy="5400675"/>
          </a:xfrm>
          <a:prstGeom prst="rect">
            <a:avLst/>
          </a:prstGeom>
          <a:noFill/>
          <a:ln w="9525">
            <a:noFill/>
          </a:ln>
        </p:spPr>
        <p:txBody>
          <a:bodyPr anchor="t" anchorCtr="0"/>
          <a:p>
            <a:pPr marL="469900" indent="-469900" algn="just">
              <a:lnSpc>
                <a:spcPct val="120000"/>
              </a:lnSpc>
              <a:spcBef>
                <a:spcPct val="20000"/>
              </a:spcBef>
              <a:buClr>
                <a:schemeClr val="accent2"/>
              </a:buClr>
              <a:buFont typeface="Wingdings" panose="05000000000000000000" pitchFamily="2" charset="2"/>
              <a:buChar char="o"/>
            </a:pPr>
            <a:r>
              <a:rPr lang="zh-CN" altLang="en-US" sz="2800" b="1" dirty="0">
                <a:solidFill>
                  <a:schemeClr val="tx1"/>
                </a:solidFill>
                <a:latin typeface="Arial" panose="020B0604020202020204" pitchFamily="34" charset="0"/>
                <a:ea typeface="宋体" panose="02010600030101010101" pitchFamily="2" charset="-122"/>
              </a:rPr>
              <a:t>受自然界和生物界规律的启迪，人们根据其原理模仿设计了许多求解问题的算法，包括人工神经网络、模糊逻辑、遗传算法、</a:t>
            </a:r>
            <a:r>
              <a:rPr lang="en-US" altLang="en-US" sz="2800" b="1" dirty="0">
                <a:solidFill>
                  <a:schemeClr val="tx1"/>
                </a:solidFill>
                <a:latin typeface="Arial" panose="020B0604020202020204" pitchFamily="34" charset="0"/>
                <a:ea typeface="宋体" panose="02010600030101010101" pitchFamily="2" charset="-122"/>
              </a:rPr>
              <a:t>DNA</a:t>
            </a:r>
            <a:r>
              <a:rPr lang="zh-CN" altLang="en-US" sz="2800" b="1" dirty="0">
                <a:solidFill>
                  <a:schemeClr val="tx1"/>
                </a:solidFill>
                <a:latin typeface="Arial" panose="020B0604020202020204" pitchFamily="34" charset="0"/>
                <a:ea typeface="宋体" panose="02010600030101010101" pitchFamily="2" charset="-122"/>
              </a:rPr>
              <a:t>计算、模拟退火算法、禁忌搜索算法、免疫算法、膜计算、量子计算、粒子群优化算法、蚁群算法、人工蜂群算法、人工鱼群算法以及细菌群体优化算法等，这些算法称为智能计算也称为计算智能</a:t>
            </a:r>
            <a:r>
              <a:rPr lang="en-US" altLang="en-US" sz="2800" b="1" dirty="0">
                <a:solidFill>
                  <a:schemeClr val="tx1"/>
                </a:solidFill>
                <a:latin typeface="Arial" panose="020B0604020202020204" pitchFamily="34" charset="0"/>
                <a:ea typeface="宋体" panose="02010600030101010101" pitchFamily="2" charset="-122"/>
              </a:rPr>
              <a:t>(computational intelligence, CI)</a:t>
            </a:r>
            <a:r>
              <a:rPr lang="zh-CN" altLang="en-US" sz="2800" b="1" dirty="0">
                <a:solidFill>
                  <a:schemeClr val="tx1"/>
                </a:solidFill>
                <a:latin typeface="Arial" panose="020B0604020202020204" pitchFamily="34" charset="0"/>
                <a:ea typeface="宋体" panose="02010600030101010101" pitchFamily="2" charset="-122"/>
              </a:rPr>
              <a:t>。</a:t>
            </a:r>
            <a:endParaRPr lang="en-US" altLang="zh-CN" sz="2800" b="1" dirty="0">
              <a:solidFill>
                <a:schemeClr val="tx1"/>
              </a:solidFill>
              <a:latin typeface="Arial" panose="020B060402020202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7877">
                                            <p:txEl>
                                              <p:charRg st="0" end="178"/>
                                            </p:txEl>
                                          </p:spTgt>
                                        </p:tgtEl>
                                        <p:attrNameLst>
                                          <p:attrName>style.visibility</p:attrName>
                                        </p:attrNameLst>
                                      </p:cBhvr>
                                      <p:to>
                                        <p:strVal val="visible"/>
                                      </p:to>
                                    </p:set>
                                    <p:anim calcmode="lin" valueType="num">
                                      <p:cBhvr additive="base">
                                        <p:cTn id="7" dur="500" fill="hold"/>
                                        <p:tgtEl>
                                          <p:spTgt spid="207877">
                                            <p:txEl>
                                              <p:charRg st="0" end="178"/>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07877">
                                            <p:txEl>
                                              <p:charRg st="0" end="17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7" grpId="0" advAuto="100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7" name="灯片编号占位符 1"/>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65538" name="Rectangle 3"/>
          <p:cNvSpPr/>
          <p:nvPr/>
        </p:nvSpPr>
        <p:spPr>
          <a:xfrm>
            <a:off x="4014788" y="3219450"/>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65539" name="Rectangle 4"/>
          <p:cNvSpPr/>
          <p:nvPr/>
        </p:nvSpPr>
        <p:spPr>
          <a:xfrm>
            <a:off x="381000" y="1066800"/>
            <a:ext cx="6858000" cy="549275"/>
          </a:xfrm>
          <a:prstGeom prst="rect">
            <a:avLst/>
          </a:prstGeom>
          <a:noFill/>
          <a:ln w="9525">
            <a:noFill/>
          </a:ln>
        </p:spPr>
        <p:txBody>
          <a:bodyPr anchor="t" anchorCtr="0">
            <a:spAutoFit/>
          </a:bodyPr>
          <a:p>
            <a:pPr marL="457200" indent="-457200">
              <a:buAutoNum type="arabicPeriod" startAt="2"/>
            </a:pPr>
            <a:r>
              <a:rPr lang="zh-CN" altLang="en-US" sz="3000" b="1" dirty="0">
                <a:solidFill>
                  <a:schemeClr val="tx1"/>
                </a:solidFill>
                <a:latin typeface="Times New Roman" panose="02020603050405020304" pitchFamily="18" charset="0"/>
                <a:ea typeface="宋体" panose="02010600030101010101" pitchFamily="2" charset="-122"/>
              </a:rPr>
              <a:t>适应度函数的尺度变换 </a:t>
            </a:r>
            <a:endParaRPr lang="zh-CN" altLang="en-US" sz="3000" b="1" dirty="0">
              <a:solidFill>
                <a:schemeClr val="tx1"/>
              </a:solidFill>
              <a:latin typeface="Times New Roman" panose="02020603050405020304" pitchFamily="18" charset="0"/>
              <a:ea typeface="宋体" panose="02010600030101010101" pitchFamily="2" charset="-122"/>
            </a:endParaRPr>
          </a:p>
        </p:txBody>
      </p:sp>
      <p:sp>
        <p:nvSpPr>
          <p:cNvPr id="173061" name="Rectangle 5"/>
          <p:cNvSpPr/>
          <p:nvPr/>
        </p:nvSpPr>
        <p:spPr>
          <a:xfrm>
            <a:off x="304800" y="1752600"/>
            <a:ext cx="8534400" cy="1312863"/>
          </a:xfrm>
          <a:prstGeom prst="rect">
            <a:avLst/>
          </a:prstGeom>
          <a:noFill/>
          <a:ln w="9525">
            <a:noFill/>
          </a:ln>
        </p:spPr>
        <p:txBody>
          <a:bodyPr anchor="t" anchorCtr="0">
            <a:spAutoFit/>
          </a:bodyPr>
          <a:p>
            <a:pPr algn="just">
              <a:buClr>
                <a:srgbClr val="0000FF"/>
              </a:buClr>
              <a:buFont typeface="Wingdings" panose="05000000000000000000" pitchFamily="2" charset="2"/>
              <a:buChar char="§"/>
            </a:pPr>
            <a:r>
              <a:rPr lang="en-US" altLang="zh-CN" sz="2600" dirty="0">
                <a:solidFill>
                  <a:schemeClr val="tx1"/>
                </a:solidFill>
                <a:latin typeface="宋体" panose="02010600030101010101" pitchFamily="2" charset="-122"/>
                <a:ea typeface="宋体" panose="02010600030101010101" pitchFamily="2" charset="-122"/>
              </a:rPr>
              <a:t> </a:t>
            </a:r>
            <a:r>
              <a:rPr lang="zh-CN" altLang="en-US" sz="2600" dirty="0">
                <a:solidFill>
                  <a:schemeClr val="tx1"/>
                </a:solidFill>
                <a:latin typeface="Times New Roman" panose="02020603050405020304" pitchFamily="18" charset="0"/>
                <a:ea typeface="宋体" panose="02010600030101010101" pitchFamily="2" charset="-122"/>
              </a:rPr>
              <a:t>在遗传算法中，将所有妨碍适应度值高的个体产生，从而影响遗传算法正常工作的问题统称为</a:t>
            </a:r>
            <a:r>
              <a:rPr lang="zh-CN" altLang="en-US" sz="2600" b="1" dirty="0">
                <a:solidFill>
                  <a:schemeClr val="accent2"/>
                </a:solidFill>
                <a:latin typeface="Times New Roman" panose="02020603050405020304" pitchFamily="18" charset="0"/>
                <a:ea typeface="宋体" panose="02010600030101010101" pitchFamily="2" charset="-122"/>
              </a:rPr>
              <a:t>欺骗问题</a:t>
            </a:r>
            <a:r>
              <a:rPr lang="zh-CN" altLang="en-US" sz="2600" dirty="0">
                <a:solidFill>
                  <a:schemeClr val="tx1"/>
                </a:solidFill>
                <a:latin typeface="Times New Roman" panose="02020603050405020304" pitchFamily="18" charset="0"/>
                <a:ea typeface="宋体" panose="02010600030101010101" pitchFamily="2" charset="-122"/>
              </a:rPr>
              <a:t>（</a:t>
            </a:r>
            <a:r>
              <a:rPr lang="en-US" altLang="zh-CN" sz="2600" dirty="0">
                <a:solidFill>
                  <a:schemeClr val="tx1"/>
                </a:solidFill>
                <a:latin typeface="Times New Roman" panose="02020603050405020304" pitchFamily="18" charset="0"/>
                <a:ea typeface="宋体" panose="02010600030101010101" pitchFamily="2" charset="-122"/>
              </a:rPr>
              <a:t>deceptive problem</a:t>
            </a:r>
            <a:r>
              <a:rPr lang="zh-CN" altLang="en-US" sz="2600" dirty="0">
                <a:solidFill>
                  <a:schemeClr val="tx1"/>
                </a:solidFill>
                <a:latin typeface="Times New Roman" panose="02020603050405020304" pitchFamily="18" charset="0"/>
                <a:ea typeface="宋体" panose="02010600030101010101" pitchFamily="2" charset="-122"/>
              </a:rPr>
              <a:t>）。</a:t>
            </a:r>
            <a:r>
              <a:rPr lang="zh-CN" altLang="en-US" sz="2800" dirty="0">
                <a:solidFill>
                  <a:schemeClr val="tx1"/>
                </a:solidFill>
                <a:latin typeface="宋体" panose="02010600030101010101" pitchFamily="2" charset="-122"/>
                <a:ea typeface="宋体" panose="02010600030101010101" pitchFamily="2" charset="-122"/>
              </a:rPr>
              <a:t> </a:t>
            </a:r>
            <a:endParaRPr lang="zh-CN" altLang="en-US" sz="2800" dirty="0">
              <a:solidFill>
                <a:schemeClr val="tx1"/>
              </a:solidFill>
              <a:latin typeface="宋体" panose="02010600030101010101" pitchFamily="2" charset="-122"/>
              <a:ea typeface="宋体" panose="02010600030101010101" pitchFamily="2" charset="-122"/>
            </a:endParaRPr>
          </a:p>
        </p:txBody>
      </p:sp>
      <p:sp>
        <p:nvSpPr>
          <p:cNvPr id="65541" name="Rectangle 9"/>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latin typeface="Times New Roman" panose="02020603050405020304" pitchFamily="18" charset="0"/>
                <a:ea typeface="黑体" panose="02010609060101010101" pitchFamily="49" charset="-122"/>
              </a:rPr>
              <a:t>6.2.5   </a:t>
            </a:r>
            <a:r>
              <a:rPr lang="zh-CN" altLang="en-US" sz="3600" dirty="0">
                <a:latin typeface="Times New Roman" panose="02020603050405020304" pitchFamily="18" charset="0"/>
                <a:ea typeface="黑体" panose="02010609060101010101" pitchFamily="49" charset="-122"/>
              </a:rPr>
              <a:t>适应度函数</a:t>
            </a:r>
            <a:r>
              <a:rPr lang="zh-CN" altLang="en-US" sz="3200" b="1" dirty="0">
                <a:latin typeface="Times New Roman" panose="02020603050405020304" pitchFamily="18" charset="0"/>
                <a:ea typeface="宋体" panose="02010600030101010101" pitchFamily="2" charset="-122"/>
              </a:rPr>
              <a:t> </a:t>
            </a:r>
            <a:endParaRPr lang="zh-CN" altLang="en-US" sz="3200" b="1" dirty="0">
              <a:latin typeface="Times New Roman" panose="02020603050405020304" pitchFamily="18" charset="0"/>
              <a:ea typeface="宋体" panose="02010600030101010101" pitchFamily="2" charset="-122"/>
            </a:endParaRPr>
          </a:p>
        </p:txBody>
      </p:sp>
      <p:sp>
        <p:nvSpPr>
          <p:cNvPr id="173066" name="Text Box 10"/>
          <p:cNvSpPr txBox="1"/>
          <p:nvPr/>
        </p:nvSpPr>
        <p:spPr>
          <a:xfrm>
            <a:off x="304800" y="3190875"/>
            <a:ext cx="8458200" cy="885825"/>
          </a:xfrm>
          <a:prstGeom prst="rect">
            <a:avLst/>
          </a:prstGeom>
          <a:noFill/>
          <a:ln w="9525">
            <a:noFill/>
          </a:ln>
        </p:spPr>
        <p:txBody>
          <a:bodyPr anchor="b" anchorCtr="0">
            <a:spAutoFit/>
          </a:bodyPr>
          <a:p>
            <a:pPr algn="just">
              <a:spcBef>
                <a:spcPct val="50000"/>
              </a:spcBef>
              <a:buClr>
                <a:srgbClr val="0000FF"/>
              </a:buClr>
              <a:buFont typeface="Wingdings" panose="05000000000000000000" pitchFamily="2" charset="2"/>
              <a:buChar char="§"/>
            </a:pPr>
            <a:r>
              <a:rPr lang="en-US" altLang="zh-CN" sz="2600" b="1" dirty="0">
                <a:solidFill>
                  <a:schemeClr val="accent2"/>
                </a:solidFill>
                <a:latin typeface="宋体" panose="02010600030101010101" pitchFamily="2" charset="-122"/>
                <a:ea typeface="宋体" panose="02010600030101010101" pitchFamily="2" charset="-122"/>
              </a:rPr>
              <a:t> </a:t>
            </a:r>
            <a:r>
              <a:rPr lang="zh-CN" altLang="en-US" sz="2600" b="1" dirty="0">
                <a:solidFill>
                  <a:schemeClr val="accent2"/>
                </a:solidFill>
                <a:latin typeface="宋体" panose="02010600030101010101" pitchFamily="2" charset="-122"/>
                <a:ea typeface="宋体" panose="02010600030101010101" pitchFamily="2" charset="-122"/>
              </a:rPr>
              <a:t>过早收敛</a:t>
            </a:r>
            <a:r>
              <a:rPr lang="zh-CN" altLang="en-US" sz="2600" dirty="0">
                <a:solidFill>
                  <a:schemeClr val="tx1"/>
                </a:solidFill>
                <a:latin typeface="宋体" panose="02010600030101010101" pitchFamily="2" charset="-122"/>
                <a:ea typeface="宋体" panose="02010600030101010101" pitchFamily="2" charset="-122"/>
              </a:rPr>
              <a:t>：缩小这些个体的适应度，以降低这些超级个体的竞争力。</a:t>
            </a:r>
            <a:endParaRPr lang="zh-CN" altLang="en-US" sz="2600" dirty="0">
              <a:solidFill>
                <a:schemeClr val="tx1"/>
              </a:solidFill>
              <a:latin typeface="宋体" panose="02010600030101010101" pitchFamily="2" charset="-122"/>
              <a:ea typeface="宋体" panose="02010600030101010101" pitchFamily="2" charset="-122"/>
            </a:endParaRPr>
          </a:p>
        </p:txBody>
      </p:sp>
      <p:sp>
        <p:nvSpPr>
          <p:cNvPr id="173067" name="Text Box 11"/>
          <p:cNvSpPr txBox="1"/>
          <p:nvPr/>
        </p:nvSpPr>
        <p:spPr>
          <a:xfrm>
            <a:off x="304800" y="4191000"/>
            <a:ext cx="8458200" cy="885825"/>
          </a:xfrm>
          <a:prstGeom prst="rect">
            <a:avLst/>
          </a:prstGeom>
          <a:noFill/>
          <a:ln w="9525">
            <a:noFill/>
          </a:ln>
        </p:spPr>
        <p:txBody>
          <a:bodyPr anchor="b" anchorCtr="0">
            <a:spAutoFit/>
          </a:bodyPr>
          <a:p>
            <a:pPr algn="just">
              <a:spcBef>
                <a:spcPct val="50000"/>
              </a:spcBef>
              <a:buClr>
                <a:srgbClr val="0000FF"/>
              </a:buClr>
              <a:buFont typeface="Wingdings" panose="05000000000000000000" pitchFamily="2" charset="2"/>
              <a:buChar char="§"/>
            </a:pPr>
            <a:r>
              <a:rPr lang="en-US" altLang="zh-CN" sz="2600" b="1" dirty="0">
                <a:solidFill>
                  <a:schemeClr val="accent2"/>
                </a:solidFill>
                <a:latin typeface="宋体" panose="02010600030101010101" pitchFamily="2" charset="-122"/>
                <a:ea typeface="宋体" panose="02010600030101010101" pitchFamily="2" charset="-122"/>
              </a:rPr>
              <a:t> </a:t>
            </a:r>
            <a:r>
              <a:rPr lang="zh-CN" altLang="en-US" sz="2600" b="1" dirty="0">
                <a:solidFill>
                  <a:schemeClr val="accent2"/>
                </a:solidFill>
                <a:latin typeface="宋体" panose="02010600030101010101" pitchFamily="2" charset="-122"/>
                <a:ea typeface="宋体" panose="02010600030101010101" pitchFamily="2" charset="-122"/>
              </a:rPr>
              <a:t>停滞现象</a:t>
            </a:r>
            <a:r>
              <a:rPr lang="zh-CN" altLang="en-US" sz="2600" dirty="0">
                <a:solidFill>
                  <a:schemeClr val="tx1"/>
                </a:solidFill>
                <a:latin typeface="宋体" panose="02010600030101010101" pitchFamily="2" charset="-122"/>
                <a:ea typeface="宋体" panose="02010600030101010101" pitchFamily="2" charset="-122"/>
              </a:rPr>
              <a:t>：改变原始适应值的比例关系，以提高个体之间的竞争力。</a:t>
            </a:r>
            <a:endParaRPr lang="zh-CN" altLang="en-US" sz="2600" dirty="0">
              <a:solidFill>
                <a:schemeClr val="tx1"/>
              </a:solidFill>
              <a:latin typeface="宋体" panose="02010600030101010101" pitchFamily="2" charset="-122"/>
              <a:ea typeface="宋体" panose="02010600030101010101" pitchFamily="2" charset="-122"/>
            </a:endParaRPr>
          </a:p>
        </p:txBody>
      </p:sp>
      <p:sp>
        <p:nvSpPr>
          <p:cNvPr id="173068" name="Text Box 12"/>
          <p:cNvSpPr txBox="1"/>
          <p:nvPr/>
        </p:nvSpPr>
        <p:spPr>
          <a:xfrm>
            <a:off x="304800" y="5334000"/>
            <a:ext cx="8382000" cy="885825"/>
          </a:xfrm>
          <a:prstGeom prst="rect">
            <a:avLst/>
          </a:prstGeom>
          <a:noFill/>
          <a:ln w="9525">
            <a:noFill/>
          </a:ln>
        </p:spPr>
        <p:txBody>
          <a:bodyPr anchor="b" anchorCtr="0">
            <a:spAutoFit/>
          </a:bodyPr>
          <a:p>
            <a:pPr algn="just">
              <a:spcBef>
                <a:spcPct val="50000"/>
              </a:spcBef>
              <a:buClr>
                <a:srgbClr val="0000FF"/>
              </a:buClr>
              <a:buFont typeface="Wingdings" panose="05000000000000000000" pitchFamily="2" charset="2"/>
              <a:buChar char="§"/>
            </a:pPr>
            <a:r>
              <a:rPr lang="en-US" altLang="zh-CN" sz="2600" dirty="0">
                <a:solidFill>
                  <a:schemeClr val="tx1"/>
                </a:solidFill>
                <a:latin typeface="宋体" panose="02010600030101010101" pitchFamily="2" charset="-122"/>
                <a:ea typeface="宋体" panose="02010600030101010101" pitchFamily="2" charset="-122"/>
              </a:rPr>
              <a:t> </a:t>
            </a:r>
            <a:r>
              <a:rPr lang="zh-CN" altLang="en-US" sz="2600" dirty="0">
                <a:solidFill>
                  <a:schemeClr val="tx1"/>
                </a:solidFill>
                <a:latin typeface="宋体" panose="02010600030101010101" pitchFamily="2" charset="-122"/>
                <a:ea typeface="宋体" panose="02010600030101010101" pitchFamily="2" charset="-122"/>
              </a:rPr>
              <a:t>适应度函数的</a:t>
            </a:r>
            <a:r>
              <a:rPr lang="zh-CN" altLang="en-US" sz="2600" b="1" dirty="0">
                <a:solidFill>
                  <a:schemeClr val="accent2"/>
                </a:solidFill>
                <a:latin typeface="宋体" panose="02010600030101010101" pitchFamily="2" charset="-122"/>
                <a:ea typeface="宋体" panose="02010600030101010101" pitchFamily="2" charset="-122"/>
              </a:rPr>
              <a:t>尺度变换（</a:t>
            </a:r>
            <a:r>
              <a:rPr lang="en-US" altLang="zh-CN" sz="2600" b="1" dirty="0">
                <a:solidFill>
                  <a:schemeClr val="accent2"/>
                </a:solidFill>
                <a:latin typeface="Times New Roman" panose="02020603050405020304" pitchFamily="18" charset="0"/>
                <a:ea typeface="宋体" panose="02010600030101010101" pitchFamily="2" charset="-122"/>
              </a:rPr>
              <a:t>fitness scaling</a:t>
            </a:r>
            <a:r>
              <a:rPr lang="zh-CN" altLang="en-US" sz="2600" b="1" dirty="0">
                <a:solidFill>
                  <a:schemeClr val="accent2"/>
                </a:solidFill>
                <a:latin typeface="宋体" panose="02010600030101010101" pitchFamily="2" charset="-122"/>
                <a:ea typeface="宋体" panose="02010600030101010101" pitchFamily="2" charset="-122"/>
              </a:rPr>
              <a:t>）</a:t>
            </a:r>
            <a:r>
              <a:rPr lang="zh-CN" altLang="en-US" sz="2600" dirty="0">
                <a:solidFill>
                  <a:schemeClr val="tx1"/>
                </a:solidFill>
                <a:latin typeface="宋体" panose="02010600030101010101" pitchFamily="2" charset="-122"/>
                <a:ea typeface="宋体" panose="02010600030101010101" pitchFamily="2" charset="-122"/>
              </a:rPr>
              <a:t>或者</a:t>
            </a:r>
            <a:r>
              <a:rPr lang="zh-CN" altLang="en-US" sz="2600" b="1" dirty="0">
                <a:solidFill>
                  <a:schemeClr val="accent2"/>
                </a:solidFill>
                <a:latin typeface="宋体" panose="02010600030101010101" pitchFamily="2" charset="-122"/>
                <a:ea typeface="宋体" panose="02010600030101010101" pitchFamily="2" charset="-122"/>
              </a:rPr>
              <a:t>定标</a:t>
            </a:r>
            <a:r>
              <a:rPr lang="zh-CN" altLang="en-US" sz="2600" dirty="0">
                <a:solidFill>
                  <a:schemeClr val="tx1"/>
                </a:solidFill>
                <a:latin typeface="宋体" panose="02010600030101010101" pitchFamily="2" charset="-122"/>
                <a:ea typeface="宋体" panose="02010600030101010101" pitchFamily="2" charset="-122"/>
              </a:rPr>
              <a:t>：对适应度函数值域的某种映射变换。 </a:t>
            </a:r>
            <a:endParaRPr lang="zh-CN" altLang="en-US" sz="2600" dirty="0">
              <a:solidFill>
                <a:schemeClr val="tx1"/>
              </a:solidFill>
              <a:latin typeface="宋体" panose="02010600030101010101" pitchFamily="2" charset="-122"/>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73061"/>
                                        </p:tgtEl>
                                        <p:attrNameLst>
                                          <p:attrName>style.visibility</p:attrName>
                                        </p:attrNameLst>
                                      </p:cBhvr>
                                      <p:to>
                                        <p:strVal val="visible"/>
                                      </p:to>
                                    </p:set>
                                    <p:anim calcmode="lin" valueType="num">
                                      <p:cBhvr additive="base">
                                        <p:cTn id="7" dur="500" fill="hold"/>
                                        <p:tgtEl>
                                          <p:spTgt spid="173061"/>
                                        </p:tgtEl>
                                        <p:attrNameLst>
                                          <p:attrName>ppt_x</p:attrName>
                                        </p:attrNameLst>
                                      </p:cBhvr>
                                      <p:tavLst>
                                        <p:tav tm="0">
                                          <p:val>
                                            <p:strVal val="0-#ppt_w/2"/>
                                          </p:val>
                                        </p:tav>
                                        <p:tav tm="100000">
                                          <p:val>
                                            <p:strVal val="#ppt_x"/>
                                          </p:val>
                                        </p:tav>
                                      </p:tavLst>
                                    </p:anim>
                                    <p:anim calcmode="lin" valueType="num">
                                      <p:cBhvr additive="base">
                                        <p:cTn id="8" dur="500" fill="hold"/>
                                        <p:tgtEl>
                                          <p:spTgt spid="17306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73066"/>
                                        </p:tgtEl>
                                        <p:attrNameLst>
                                          <p:attrName>style.visibility</p:attrName>
                                        </p:attrNameLst>
                                      </p:cBhvr>
                                      <p:to>
                                        <p:strVal val="visible"/>
                                      </p:to>
                                    </p:set>
                                    <p:anim calcmode="lin" valueType="num">
                                      <p:cBhvr additive="base">
                                        <p:cTn id="13" dur="500" fill="hold"/>
                                        <p:tgtEl>
                                          <p:spTgt spid="173066"/>
                                        </p:tgtEl>
                                        <p:attrNameLst>
                                          <p:attrName>ppt_x</p:attrName>
                                        </p:attrNameLst>
                                      </p:cBhvr>
                                      <p:tavLst>
                                        <p:tav tm="0">
                                          <p:val>
                                            <p:strVal val="0-#ppt_w/2"/>
                                          </p:val>
                                        </p:tav>
                                        <p:tav tm="100000">
                                          <p:val>
                                            <p:strVal val="#ppt_x"/>
                                          </p:val>
                                        </p:tav>
                                      </p:tavLst>
                                    </p:anim>
                                    <p:anim calcmode="lin" valueType="num">
                                      <p:cBhvr additive="base">
                                        <p:cTn id="14" dur="500" fill="hold"/>
                                        <p:tgtEl>
                                          <p:spTgt spid="17306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73067"/>
                                        </p:tgtEl>
                                        <p:attrNameLst>
                                          <p:attrName>style.visibility</p:attrName>
                                        </p:attrNameLst>
                                      </p:cBhvr>
                                      <p:to>
                                        <p:strVal val="visible"/>
                                      </p:to>
                                    </p:set>
                                    <p:anim calcmode="lin" valueType="num">
                                      <p:cBhvr additive="base">
                                        <p:cTn id="19" dur="500" fill="hold"/>
                                        <p:tgtEl>
                                          <p:spTgt spid="173067"/>
                                        </p:tgtEl>
                                        <p:attrNameLst>
                                          <p:attrName>ppt_x</p:attrName>
                                        </p:attrNameLst>
                                      </p:cBhvr>
                                      <p:tavLst>
                                        <p:tav tm="0">
                                          <p:val>
                                            <p:strVal val="0-#ppt_w/2"/>
                                          </p:val>
                                        </p:tav>
                                        <p:tav tm="100000">
                                          <p:val>
                                            <p:strVal val="#ppt_x"/>
                                          </p:val>
                                        </p:tav>
                                      </p:tavLst>
                                    </p:anim>
                                    <p:anim calcmode="lin" valueType="num">
                                      <p:cBhvr additive="base">
                                        <p:cTn id="20" dur="500" fill="hold"/>
                                        <p:tgtEl>
                                          <p:spTgt spid="17306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3068"/>
                                        </p:tgtEl>
                                        <p:attrNameLst>
                                          <p:attrName>style.visibility</p:attrName>
                                        </p:attrNameLst>
                                      </p:cBhvr>
                                      <p:to>
                                        <p:strVal val="visible"/>
                                      </p:to>
                                    </p:set>
                                    <p:anim calcmode="lin" valueType="num">
                                      <p:cBhvr additive="base">
                                        <p:cTn id="25" dur="500" fill="hold"/>
                                        <p:tgtEl>
                                          <p:spTgt spid="173068"/>
                                        </p:tgtEl>
                                        <p:attrNameLst>
                                          <p:attrName>ppt_x</p:attrName>
                                        </p:attrNameLst>
                                      </p:cBhvr>
                                      <p:tavLst>
                                        <p:tav tm="0">
                                          <p:val>
                                            <p:strVal val="#ppt_x"/>
                                          </p:val>
                                        </p:tav>
                                        <p:tav tm="100000">
                                          <p:val>
                                            <p:strVal val="#ppt_x"/>
                                          </p:val>
                                        </p:tav>
                                      </p:tavLst>
                                    </p:anim>
                                    <p:anim calcmode="lin" valueType="num">
                                      <p:cBhvr additive="base">
                                        <p:cTn id="26" dur="500" fill="hold"/>
                                        <p:tgtEl>
                                          <p:spTgt spid="1730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61" grpId="0"/>
      <p:bldP spid="173066" grpId="0"/>
      <p:bldP spid="173067" grpId="0"/>
      <p:bldP spid="17306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1" name="灯片编号占位符 1"/>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66562" name="Rectangle 1026"/>
          <p:cNvSpPr/>
          <p:nvPr/>
        </p:nvSpPr>
        <p:spPr>
          <a:xfrm>
            <a:off x="4014788" y="3219450"/>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66563" name="Rectangle 1027"/>
          <p:cNvSpPr/>
          <p:nvPr/>
        </p:nvSpPr>
        <p:spPr>
          <a:xfrm>
            <a:off x="381000" y="1066800"/>
            <a:ext cx="6858000" cy="549275"/>
          </a:xfrm>
          <a:prstGeom prst="rect">
            <a:avLst/>
          </a:prstGeom>
          <a:noFill/>
          <a:ln w="9525">
            <a:noFill/>
          </a:ln>
        </p:spPr>
        <p:txBody>
          <a:bodyPr anchor="t" anchorCtr="0">
            <a:spAutoFit/>
          </a:bodyPr>
          <a:p>
            <a:pPr marL="457200" indent="-457200">
              <a:buAutoNum type="arabicPeriod" startAt="2"/>
            </a:pPr>
            <a:r>
              <a:rPr lang="zh-CN" altLang="en-US" sz="3000" b="1" dirty="0">
                <a:solidFill>
                  <a:schemeClr val="tx1"/>
                </a:solidFill>
                <a:latin typeface="Times New Roman" panose="02020603050405020304" pitchFamily="18" charset="0"/>
                <a:ea typeface="宋体" panose="02010600030101010101" pitchFamily="2" charset="-122"/>
              </a:rPr>
              <a:t>适应度函数</a:t>
            </a:r>
            <a:r>
              <a:rPr lang="zh-CN" altLang="en-US" sz="3000" b="1" dirty="0">
                <a:solidFill>
                  <a:schemeClr val="tx1"/>
                </a:solidFill>
                <a:latin typeface="宋体" panose="02010600030101010101" pitchFamily="2" charset="-122"/>
                <a:ea typeface="宋体" panose="02010600030101010101" pitchFamily="2" charset="-122"/>
              </a:rPr>
              <a:t>的尺度变换</a:t>
            </a:r>
            <a:r>
              <a:rPr lang="en-US" altLang="zh-CN" sz="3000" b="1" dirty="0">
                <a:solidFill>
                  <a:schemeClr val="tx1"/>
                </a:solidFill>
                <a:latin typeface="宋体" panose="02010600030101010101" pitchFamily="2" charset="-122"/>
                <a:ea typeface="宋体" panose="02010600030101010101" pitchFamily="2" charset="-122"/>
              </a:rPr>
              <a:t>(</a:t>
            </a:r>
            <a:r>
              <a:rPr lang="zh-CN" altLang="en-US" sz="3000" b="1" dirty="0">
                <a:solidFill>
                  <a:schemeClr val="tx1"/>
                </a:solidFill>
                <a:latin typeface="宋体" panose="02010600030101010101" pitchFamily="2" charset="-122"/>
                <a:ea typeface="宋体" panose="02010600030101010101" pitchFamily="2" charset="-122"/>
              </a:rPr>
              <a:t>续）</a:t>
            </a:r>
            <a:r>
              <a:rPr lang="zh-CN" altLang="en-US" sz="3000" b="1" dirty="0">
                <a:solidFill>
                  <a:schemeClr val="tx1"/>
                </a:solidFill>
                <a:latin typeface="Times New Roman" panose="02020603050405020304" pitchFamily="18" charset="0"/>
                <a:ea typeface="宋体" panose="02010600030101010101" pitchFamily="2" charset="-122"/>
              </a:rPr>
              <a:t> </a:t>
            </a:r>
            <a:endParaRPr lang="zh-CN" altLang="en-US" sz="3000" b="1" dirty="0">
              <a:solidFill>
                <a:schemeClr val="tx1"/>
              </a:solidFill>
              <a:latin typeface="Times New Roman" panose="02020603050405020304" pitchFamily="18" charset="0"/>
              <a:ea typeface="宋体" panose="02010600030101010101" pitchFamily="2" charset="-122"/>
            </a:endParaRPr>
          </a:p>
        </p:txBody>
      </p:sp>
      <p:sp>
        <p:nvSpPr>
          <p:cNvPr id="66564" name="Rectangle 1028"/>
          <p:cNvSpPr/>
          <p:nvPr/>
        </p:nvSpPr>
        <p:spPr>
          <a:xfrm>
            <a:off x="228600" y="1676400"/>
            <a:ext cx="7924800" cy="1373188"/>
          </a:xfrm>
          <a:prstGeom prst="rect">
            <a:avLst/>
          </a:prstGeom>
          <a:noFill/>
          <a:ln w="9525">
            <a:noFill/>
          </a:ln>
        </p:spPr>
        <p:txBody>
          <a:bodyPr anchor="t" anchorCtr="0">
            <a:spAutoFit/>
          </a:bodyPr>
          <a:p>
            <a:pPr marL="457200" indent="-457200"/>
            <a:r>
              <a:rPr lang="zh-CN" altLang="en-US" sz="2800" dirty="0">
                <a:solidFill>
                  <a:schemeClr val="tx1"/>
                </a:solidFill>
                <a:latin typeface="Times New Roman" panose="02020603050405020304" pitchFamily="18" charset="0"/>
                <a:ea typeface="宋体" panose="02010600030101010101" pitchFamily="2" charset="-122"/>
              </a:rPr>
              <a:t>（</a:t>
            </a:r>
            <a:r>
              <a:rPr lang="en-US" altLang="zh-CN" sz="2800" dirty="0">
                <a:solidFill>
                  <a:schemeClr val="tx1"/>
                </a:solidFill>
                <a:latin typeface="Times New Roman" panose="02020603050405020304" pitchFamily="18" charset="0"/>
                <a:ea typeface="宋体" panose="02010600030101010101" pitchFamily="2" charset="-122"/>
              </a:rPr>
              <a:t>1</a:t>
            </a:r>
            <a:r>
              <a:rPr lang="zh-CN" altLang="en-US" sz="2800" dirty="0">
                <a:solidFill>
                  <a:schemeClr val="tx1"/>
                </a:solidFill>
                <a:latin typeface="Times New Roman" panose="02020603050405020304" pitchFamily="18" charset="0"/>
                <a:ea typeface="宋体" panose="02010600030101010101" pitchFamily="2" charset="-122"/>
              </a:rPr>
              <a:t>）线性变换：</a:t>
            </a:r>
            <a:endParaRPr lang="zh-CN" altLang="en-US" sz="2800" dirty="0">
              <a:solidFill>
                <a:schemeClr val="tx1"/>
              </a:solidFill>
              <a:latin typeface="Times New Roman" panose="02020603050405020304" pitchFamily="18" charset="0"/>
              <a:ea typeface="宋体" panose="02010600030101010101" pitchFamily="2" charset="-122"/>
            </a:endParaRPr>
          </a:p>
          <a:p>
            <a:pPr marL="457200" indent="-457200">
              <a:buChar char="•"/>
            </a:pPr>
            <a:endParaRPr lang="zh-CN" altLang="en-US" sz="2800" dirty="0">
              <a:solidFill>
                <a:schemeClr val="tx1"/>
              </a:solidFill>
              <a:latin typeface="Times New Roman" panose="02020603050405020304" pitchFamily="18" charset="0"/>
              <a:ea typeface="宋体" panose="02010600030101010101" pitchFamily="2" charset="-122"/>
            </a:endParaRPr>
          </a:p>
          <a:p>
            <a:pPr marL="457200" indent="-457200"/>
            <a:endParaRPr lang="en-US" altLang="zh-CN" sz="2800" dirty="0">
              <a:solidFill>
                <a:schemeClr val="tx1"/>
              </a:solidFill>
              <a:latin typeface="宋体" panose="02010600030101010101" pitchFamily="2" charset="-122"/>
              <a:ea typeface="宋体" panose="02010600030101010101" pitchFamily="2" charset="-122"/>
            </a:endParaRPr>
          </a:p>
        </p:txBody>
      </p:sp>
      <p:graphicFrame>
        <p:nvGraphicFramePr>
          <p:cNvPr id="174085" name="Object 1029"/>
          <p:cNvGraphicFramePr/>
          <p:nvPr/>
        </p:nvGraphicFramePr>
        <p:xfrm>
          <a:off x="2743200" y="2209800"/>
          <a:ext cx="1600200" cy="436563"/>
        </p:xfrm>
        <a:graphic>
          <a:graphicData uri="http://schemas.openxmlformats.org/presentationml/2006/ole">
            <mc:AlternateContent xmlns:mc="http://schemas.openxmlformats.org/markup-compatibility/2006">
              <mc:Choice xmlns:v="urn:schemas-microsoft-com:vml" Requires="v">
                <p:oleObj spid="_x0000_s3097" name="" r:id="rId1" imgW="736600" imgH="203200" progId="Equation.3">
                  <p:embed/>
                </p:oleObj>
              </mc:Choice>
              <mc:Fallback>
                <p:oleObj name="" r:id="rId1" imgW="736600" imgH="203200" progId="Equation.3">
                  <p:embed/>
                  <p:pic>
                    <p:nvPicPr>
                      <p:cNvPr id="0" name="图片 3096"/>
                      <p:cNvPicPr/>
                      <p:nvPr/>
                    </p:nvPicPr>
                    <p:blipFill>
                      <a:blip r:embed="rId2"/>
                      <a:stretch>
                        <a:fillRect/>
                      </a:stretch>
                    </p:blipFill>
                    <p:spPr>
                      <a:xfrm>
                        <a:off x="2743200" y="2209800"/>
                        <a:ext cx="1600200" cy="436563"/>
                      </a:xfrm>
                      <a:prstGeom prst="rect">
                        <a:avLst/>
                      </a:prstGeom>
                      <a:noFill/>
                      <a:ln w="38100">
                        <a:noFill/>
                        <a:miter/>
                      </a:ln>
                    </p:spPr>
                  </p:pic>
                </p:oleObj>
              </mc:Fallback>
            </mc:AlternateContent>
          </a:graphicData>
        </a:graphic>
      </p:graphicFrame>
      <p:sp>
        <p:nvSpPr>
          <p:cNvPr id="66566" name="Rectangle 1032"/>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latin typeface="Times New Roman" panose="02020603050405020304" pitchFamily="18" charset="0"/>
                <a:ea typeface="黑体" panose="02010609060101010101" pitchFamily="49" charset="-122"/>
              </a:rPr>
              <a:t>6.2.5  </a:t>
            </a:r>
            <a:r>
              <a:rPr lang="zh-CN" altLang="en-US" sz="3600" dirty="0">
                <a:latin typeface="Times New Roman" panose="02020603050405020304" pitchFamily="18" charset="0"/>
                <a:ea typeface="黑体" panose="02010609060101010101" pitchFamily="49" charset="-122"/>
              </a:rPr>
              <a:t>适应度函数</a:t>
            </a:r>
            <a:r>
              <a:rPr lang="zh-CN" altLang="en-US" sz="3200" b="1" dirty="0">
                <a:latin typeface="Times New Roman" panose="02020603050405020304" pitchFamily="18" charset="0"/>
                <a:ea typeface="宋体" panose="02010600030101010101" pitchFamily="2" charset="-122"/>
              </a:rPr>
              <a:t> </a:t>
            </a:r>
            <a:endParaRPr lang="zh-CN" altLang="en-US" sz="3200" b="1" dirty="0">
              <a:latin typeface="Times New Roman" panose="02020603050405020304" pitchFamily="18" charset="0"/>
              <a:ea typeface="宋体" panose="02010600030101010101" pitchFamily="2" charset="-122"/>
            </a:endParaRPr>
          </a:p>
        </p:txBody>
      </p:sp>
      <p:sp>
        <p:nvSpPr>
          <p:cNvPr id="66567" name="Rectangle 1034"/>
          <p:cNvSpPr/>
          <p:nvPr/>
        </p:nvSpPr>
        <p:spPr>
          <a:xfrm>
            <a:off x="4095750" y="3195638"/>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66568" name="Rectangle 1036"/>
          <p:cNvSpPr/>
          <p:nvPr/>
        </p:nvSpPr>
        <p:spPr>
          <a:xfrm>
            <a:off x="4100513" y="3195638"/>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grpSp>
        <p:nvGrpSpPr>
          <p:cNvPr id="2" name="Group 1053"/>
          <p:cNvGrpSpPr/>
          <p:nvPr/>
        </p:nvGrpSpPr>
        <p:grpSpPr>
          <a:xfrm>
            <a:off x="6400800" y="3487738"/>
            <a:ext cx="2514600" cy="2608262"/>
            <a:chOff x="4032" y="2197"/>
            <a:chExt cx="1584" cy="1643"/>
          </a:xfrm>
        </p:grpSpPr>
        <p:sp>
          <p:nvSpPr>
            <p:cNvPr id="66570" name="Rectangle 1049"/>
            <p:cNvSpPr/>
            <p:nvPr/>
          </p:nvSpPr>
          <p:spPr>
            <a:xfrm>
              <a:off x="4032" y="2208"/>
              <a:ext cx="1584" cy="1632"/>
            </a:xfrm>
            <a:prstGeom prst="rect">
              <a:avLst/>
            </a:prstGeom>
            <a:solidFill>
              <a:srgbClr val="FFFFFF"/>
            </a:solidFill>
            <a:ln w="9525" cap="flat" cmpd="sng">
              <a:solidFill>
                <a:srgbClr val="808080"/>
              </a:solidFill>
              <a:prstDash val="solid"/>
              <a:miter/>
              <a:headEnd type="none" w="med" len="med"/>
              <a:tailEnd type="none" w="med" len="med"/>
            </a:ln>
          </p:spPr>
          <p:txBody>
            <a:bodyPr wrap="none" anchor="ctr" anchorCtr="0"/>
            <a:p>
              <a:endParaRPr lang="zh-CN" altLang="en-US" dirty="0">
                <a:latin typeface="宋体" panose="02010600030101010101" pitchFamily="2" charset="-122"/>
                <a:ea typeface="宋体" panose="02010600030101010101" pitchFamily="2" charset="-122"/>
              </a:endParaRPr>
            </a:p>
          </p:txBody>
        </p:sp>
        <p:graphicFrame>
          <p:nvGraphicFramePr>
            <p:cNvPr id="66571" name="Object 1033"/>
            <p:cNvGraphicFramePr/>
            <p:nvPr/>
          </p:nvGraphicFramePr>
          <p:xfrm>
            <a:off x="4128" y="2197"/>
            <a:ext cx="1296" cy="635"/>
          </p:xfrm>
          <a:graphic>
            <a:graphicData uri="http://schemas.openxmlformats.org/presentationml/2006/ole">
              <mc:AlternateContent xmlns:mc="http://schemas.openxmlformats.org/markup-compatibility/2006">
                <mc:Choice xmlns:v="urn:schemas-microsoft-com:vml" Requires="v">
                  <p:oleObj spid="_x0000_s3092" name="" r:id="rId3" imgW="951865" imgH="469900" progId="Equation.DSMT4">
                    <p:embed/>
                  </p:oleObj>
                </mc:Choice>
                <mc:Fallback>
                  <p:oleObj name="" r:id="rId3" imgW="951865" imgH="469900" progId="Equation.DSMT4">
                    <p:embed/>
                    <p:pic>
                      <p:nvPicPr>
                        <p:cNvPr id="0" name="图片 3091"/>
                        <p:cNvPicPr/>
                        <p:nvPr/>
                      </p:nvPicPr>
                      <p:blipFill>
                        <a:blip r:embed="rId4"/>
                        <a:stretch>
                          <a:fillRect/>
                        </a:stretch>
                      </p:blipFill>
                      <p:spPr>
                        <a:xfrm>
                          <a:off x="4128" y="2197"/>
                          <a:ext cx="1296" cy="635"/>
                        </a:xfrm>
                        <a:prstGeom prst="rect">
                          <a:avLst/>
                        </a:prstGeom>
                        <a:noFill/>
                        <a:ln w="38100">
                          <a:noFill/>
                          <a:miter/>
                        </a:ln>
                      </p:spPr>
                    </p:pic>
                  </p:oleObj>
                </mc:Fallback>
              </mc:AlternateContent>
            </a:graphicData>
          </a:graphic>
        </p:graphicFrame>
        <p:graphicFrame>
          <p:nvGraphicFramePr>
            <p:cNvPr id="66572" name="Object 1035"/>
            <p:cNvGraphicFramePr/>
            <p:nvPr/>
          </p:nvGraphicFramePr>
          <p:xfrm>
            <a:off x="4128" y="3008"/>
            <a:ext cx="1392" cy="688"/>
          </p:xfrm>
          <a:graphic>
            <a:graphicData uri="http://schemas.openxmlformats.org/presentationml/2006/ole">
              <mc:AlternateContent xmlns:mc="http://schemas.openxmlformats.org/markup-compatibility/2006">
                <mc:Choice xmlns:v="urn:schemas-microsoft-com:vml" Requires="v">
                  <p:oleObj spid="_x0000_s3096" name="" r:id="rId5" imgW="939800" imgH="469900" progId="Equation.DSMT4">
                    <p:embed/>
                  </p:oleObj>
                </mc:Choice>
                <mc:Fallback>
                  <p:oleObj name="" r:id="rId5" imgW="939800" imgH="469900" progId="Equation.DSMT4">
                    <p:embed/>
                    <p:pic>
                      <p:nvPicPr>
                        <p:cNvPr id="0" name="图片 3095"/>
                        <p:cNvPicPr/>
                        <p:nvPr/>
                      </p:nvPicPr>
                      <p:blipFill>
                        <a:blip r:embed="rId6"/>
                        <a:stretch>
                          <a:fillRect/>
                        </a:stretch>
                      </p:blipFill>
                      <p:spPr>
                        <a:xfrm>
                          <a:off x="4128" y="3008"/>
                          <a:ext cx="1392" cy="688"/>
                        </a:xfrm>
                        <a:prstGeom prst="rect">
                          <a:avLst/>
                        </a:prstGeom>
                        <a:noFill/>
                        <a:ln w="38100">
                          <a:noFill/>
                          <a:miter/>
                        </a:ln>
                      </p:spPr>
                    </p:pic>
                  </p:oleObj>
                </mc:Fallback>
              </mc:AlternateContent>
            </a:graphicData>
          </a:graphic>
        </p:graphicFrame>
      </p:grpSp>
      <p:sp>
        <p:nvSpPr>
          <p:cNvPr id="66573" name="Rectangle 1038"/>
          <p:cNvSpPr/>
          <p:nvPr/>
        </p:nvSpPr>
        <p:spPr>
          <a:xfrm>
            <a:off x="4000500" y="3195638"/>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66574" name="Rectangle 1040"/>
          <p:cNvSpPr/>
          <p:nvPr/>
        </p:nvSpPr>
        <p:spPr>
          <a:xfrm>
            <a:off x="3776663" y="3195638"/>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grpSp>
        <p:nvGrpSpPr>
          <p:cNvPr id="3" name="Group 1051"/>
          <p:cNvGrpSpPr/>
          <p:nvPr/>
        </p:nvGrpSpPr>
        <p:grpSpPr>
          <a:xfrm>
            <a:off x="228600" y="3505200"/>
            <a:ext cx="3505200" cy="2514600"/>
            <a:chOff x="144" y="2208"/>
            <a:chExt cx="2208" cy="1584"/>
          </a:xfrm>
        </p:grpSpPr>
        <p:sp>
          <p:nvSpPr>
            <p:cNvPr id="66576" name="Rectangle 1050"/>
            <p:cNvSpPr/>
            <p:nvPr/>
          </p:nvSpPr>
          <p:spPr>
            <a:xfrm>
              <a:off x="144" y="2208"/>
              <a:ext cx="2208" cy="1584"/>
            </a:xfrm>
            <a:prstGeom prst="rect">
              <a:avLst/>
            </a:prstGeom>
            <a:solidFill>
              <a:srgbClr val="FFFFFF"/>
            </a:solidFill>
            <a:ln w="9525" cap="flat" cmpd="sng">
              <a:solidFill>
                <a:srgbClr val="808080"/>
              </a:solidFill>
              <a:prstDash val="solid"/>
              <a:miter/>
              <a:headEnd type="none" w="med" len="med"/>
              <a:tailEnd type="none" w="med" len="med"/>
            </a:ln>
          </p:spPr>
          <p:txBody>
            <a:bodyPr wrap="none" anchor="ctr" anchorCtr="0"/>
            <a:p>
              <a:endParaRPr lang="zh-CN" altLang="en-US" dirty="0">
                <a:latin typeface="宋体" panose="02010600030101010101" pitchFamily="2" charset="-122"/>
                <a:ea typeface="宋体" panose="02010600030101010101" pitchFamily="2" charset="-122"/>
              </a:endParaRPr>
            </a:p>
          </p:txBody>
        </p:sp>
        <p:graphicFrame>
          <p:nvGraphicFramePr>
            <p:cNvPr id="66577" name="Object 1037"/>
            <p:cNvGraphicFramePr/>
            <p:nvPr/>
          </p:nvGraphicFramePr>
          <p:xfrm>
            <a:off x="240" y="2272"/>
            <a:ext cx="1488" cy="608"/>
          </p:xfrm>
          <a:graphic>
            <a:graphicData uri="http://schemas.openxmlformats.org/presentationml/2006/ole">
              <mc:AlternateContent xmlns:mc="http://schemas.openxmlformats.org/markup-compatibility/2006">
                <mc:Choice xmlns:v="urn:schemas-microsoft-com:vml" Requires="v">
                  <p:oleObj spid="_x0000_s3093" name="" r:id="rId7" imgW="1143000" imgH="469900" progId="Equation.DSMT4">
                    <p:embed/>
                  </p:oleObj>
                </mc:Choice>
                <mc:Fallback>
                  <p:oleObj name="" r:id="rId7" imgW="1143000" imgH="469900" progId="Equation.DSMT4">
                    <p:embed/>
                    <p:pic>
                      <p:nvPicPr>
                        <p:cNvPr id="0" name="图片 3092"/>
                        <p:cNvPicPr/>
                        <p:nvPr/>
                      </p:nvPicPr>
                      <p:blipFill>
                        <a:blip r:embed="rId8"/>
                        <a:stretch>
                          <a:fillRect/>
                        </a:stretch>
                      </p:blipFill>
                      <p:spPr>
                        <a:xfrm>
                          <a:off x="240" y="2272"/>
                          <a:ext cx="1488" cy="608"/>
                        </a:xfrm>
                        <a:prstGeom prst="rect">
                          <a:avLst/>
                        </a:prstGeom>
                        <a:noFill/>
                        <a:ln w="38100">
                          <a:noFill/>
                          <a:miter/>
                        </a:ln>
                      </p:spPr>
                    </p:pic>
                  </p:oleObj>
                </mc:Fallback>
              </mc:AlternateContent>
            </a:graphicData>
          </a:graphic>
        </p:graphicFrame>
        <p:graphicFrame>
          <p:nvGraphicFramePr>
            <p:cNvPr id="66578" name="Object 1039"/>
            <p:cNvGraphicFramePr/>
            <p:nvPr/>
          </p:nvGraphicFramePr>
          <p:xfrm>
            <a:off x="240" y="3029"/>
            <a:ext cx="2112" cy="619"/>
          </p:xfrm>
          <a:graphic>
            <a:graphicData uri="http://schemas.openxmlformats.org/presentationml/2006/ole">
              <mc:AlternateContent xmlns:mc="http://schemas.openxmlformats.org/markup-compatibility/2006">
                <mc:Choice xmlns:v="urn:schemas-microsoft-com:vml" Requires="v">
                  <p:oleObj spid="_x0000_s3094" name="" r:id="rId9" imgW="1587500" imgH="469900" progId="Equation.DSMT4">
                    <p:embed/>
                  </p:oleObj>
                </mc:Choice>
                <mc:Fallback>
                  <p:oleObj name="" r:id="rId9" imgW="1587500" imgH="469900" progId="Equation.DSMT4">
                    <p:embed/>
                    <p:pic>
                      <p:nvPicPr>
                        <p:cNvPr id="0" name="图片 3093"/>
                        <p:cNvPicPr/>
                        <p:nvPr/>
                      </p:nvPicPr>
                      <p:blipFill>
                        <a:blip r:embed="rId10"/>
                        <a:stretch>
                          <a:fillRect/>
                        </a:stretch>
                      </p:blipFill>
                      <p:spPr>
                        <a:xfrm>
                          <a:off x="240" y="3029"/>
                          <a:ext cx="2112" cy="619"/>
                        </a:xfrm>
                        <a:prstGeom prst="rect">
                          <a:avLst/>
                        </a:prstGeom>
                        <a:noFill/>
                        <a:ln w="38100">
                          <a:noFill/>
                          <a:miter/>
                        </a:ln>
                      </p:spPr>
                    </p:pic>
                  </p:oleObj>
                </mc:Fallback>
              </mc:AlternateContent>
            </a:graphicData>
          </a:graphic>
        </p:graphicFrame>
      </p:grpSp>
      <p:sp>
        <p:nvSpPr>
          <p:cNvPr id="66579" name="Rectangle 1042"/>
          <p:cNvSpPr/>
          <p:nvPr/>
        </p:nvSpPr>
        <p:spPr>
          <a:xfrm>
            <a:off x="4233863" y="3309938"/>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66580" name="Rectangle 1044"/>
          <p:cNvSpPr/>
          <p:nvPr/>
        </p:nvSpPr>
        <p:spPr>
          <a:xfrm>
            <a:off x="4038600" y="3309938"/>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grpSp>
        <p:nvGrpSpPr>
          <p:cNvPr id="4" name="Group 1054"/>
          <p:cNvGrpSpPr/>
          <p:nvPr/>
        </p:nvGrpSpPr>
        <p:grpSpPr>
          <a:xfrm>
            <a:off x="304800" y="2743200"/>
            <a:ext cx="4648200" cy="538163"/>
            <a:chOff x="192" y="1728"/>
            <a:chExt cx="2928" cy="339"/>
          </a:xfrm>
        </p:grpSpPr>
        <p:graphicFrame>
          <p:nvGraphicFramePr>
            <p:cNvPr id="66582" name="Object 1041"/>
            <p:cNvGraphicFramePr/>
            <p:nvPr/>
          </p:nvGraphicFramePr>
          <p:xfrm>
            <a:off x="816" y="1748"/>
            <a:ext cx="846" cy="319"/>
          </p:xfrm>
          <a:graphic>
            <a:graphicData uri="http://schemas.openxmlformats.org/presentationml/2006/ole">
              <mc:AlternateContent xmlns:mc="http://schemas.openxmlformats.org/markup-compatibility/2006">
                <mc:Choice xmlns:v="urn:schemas-microsoft-com:vml" Requires="v">
                  <p:oleObj spid="_x0000_s3091" name="" r:id="rId11" imgW="495300" imgH="190500" progId="Equation.DSMT4">
                    <p:embed/>
                  </p:oleObj>
                </mc:Choice>
                <mc:Fallback>
                  <p:oleObj name="" r:id="rId11" imgW="495300" imgH="190500" progId="Equation.DSMT4">
                    <p:embed/>
                    <p:pic>
                      <p:nvPicPr>
                        <p:cNvPr id="0" name="图片 3090"/>
                        <p:cNvPicPr/>
                        <p:nvPr/>
                      </p:nvPicPr>
                      <p:blipFill>
                        <a:blip r:embed="rId12"/>
                        <a:stretch>
                          <a:fillRect/>
                        </a:stretch>
                      </p:blipFill>
                      <p:spPr>
                        <a:xfrm>
                          <a:off x="816" y="1748"/>
                          <a:ext cx="846" cy="319"/>
                        </a:xfrm>
                        <a:prstGeom prst="rect">
                          <a:avLst/>
                        </a:prstGeom>
                        <a:noFill/>
                        <a:ln w="38100">
                          <a:noFill/>
                          <a:miter/>
                        </a:ln>
                      </p:spPr>
                    </p:pic>
                  </p:oleObj>
                </mc:Fallback>
              </mc:AlternateContent>
            </a:graphicData>
          </a:graphic>
        </p:graphicFrame>
        <p:graphicFrame>
          <p:nvGraphicFramePr>
            <p:cNvPr id="66583" name="Object 1043"/>
            <p:cNvGraphicFramePr/>
            <p:nvPr/>
          </p:nvGraphicFramePr>
          <p:xfrm>
            <a:off x="1728" y="1748"/>
            <a:ext cx="1392" cy="311"/>
          </p:xfrm>
          <a:graphic>
            <a:graphicData uri="http://schemas.openxmlformats.org/presentationml/2006/ole">
              <mc:AlternateContent xmlns:mc="http://schemas.openxmlformats.org/markup-compatibility/2006">
                <mc:Choice xmlns:v="urn:schemas-microsoft-com:vml" Requires="v">
                  <p:oleObj spid="_x0000_s3095" name="" r:id="rId13" imgW="1066800" imgH="241300" progId="Equation.DSMT4">
                    <p:embed/>
                  </p:oleObj>
                </mc:Choice>
                <mc:Fallback>
                  <p:oleObj name="" r:id="rId13" imgW="1066800" imgH="241300" progId="Equation.DSMT4">
                    <p:embed/>
                    <p:pic>
                      <p:nvPicPr>
                        <p:cNvPr id="0" name="图片 3094"/>
                        <p:cNvPicPr/>
                        <p:nvPr/>
                      </p:nvPicPr>
                      <p:blipFill>
                        <a:blip r:embed="rId14"/>
                        <a:stretch>
                          <a:fillRect/>
                        </a:stretch>
                      </p:blipFill>
                      <p:spPr>
                        <a:xfrm>
                          <a:off x="1728" y="1748"/>
                          <a:ext cx="1392" cy="311"/>
                        </a:xfrm>
                        <a:prstGeom prst="rect">
                          <a:avLst/>
                        </a:prstGeom>
                        <a:noFill/>
                        <a:ln w="38100">
                          <a:noFill/>
                          <a:miter/>
                        </a:ln>
                      </p:spPr>
                    </p:pic>
                  </p:oleObj>
                </mc:Fallback>
              </mc:AlternateContent>
            </a:graphicData>
          </a:graphic>
        </p:graphicFrame>
        <p:sp>
          <p:nvSpPr>
            <p:cNvPr id="66584" name="Text Box 1045"/>
            <p:cNvSpPr txBox="1"/>
            <p:nvPr/>
          </p:nvSpPr>
          <p:spPr>
            <a:xfrm>
              <a:off x="192" y="1728"/>
              <a:ext cx="816" cy="308"/>
            </a:xfrm>
            <a:prstGeom prst="rect">
              <a:avLst/>
            </a:prstGeom>
            <a:noFill/>
            <a:ln w="9525">
              <a:noFill/>
            </a:ln>
          </p:spPr>
          <p:txBody>
            <a:bodyPr anchor="b" anchorCtr="0">
              <a:spAutoFit/>
            </a:bodyPr>
            <a:p>
              <a:pPr>
                <a:spcBef>
                  <a:spcPct val="50000"/>
                </a:spcBef>
              </a:pPr>
              <a:r>
                <a:rPr lang="zh-CN" altLang="en-US" sz="2600" dirty="0">
                  <a:solidFill>
                    <a:schemeClr val="tx1"/>
                  </a:solidFill>
                  <a:latin typeface="宋体" panose="02010600030101010101" pitchFamily="2" charset="-122"/>
                  <a:ea typeface="宋体" panose="02010600030101010101" pitchFamily="2" charset="-122"/>
                </a:rPr>
                <a:t>满足</a:t>
              </a:r>
              <a:endParaRPr lang="zh-CN" altLang="en-US" sz="2600" dirty="0">
                <a:solidFill>
                  <a:schemeClr val="tx1"/>
                </a:solidFill>
                <a:latin typeface="宋体" panose="02010600030101010101" pitchFamily="2" charset="-122"/>
                <a:ea typeface="宋体" panose="02010600030101010101" pitchFamily="2" charset="-122"/>
              </a:endParaRPr>
            </a:p>
          </p:txBody>
        </p:sp>
      </p:grpSp>
      <p:grpSp>
        <p:nvGrpSpPr>
          <p:cNvPr id="5" name="Group 1052"/>
          <p:cNvGrpSpPr/>
          <p:nvPr/>
        </p:nvGrpSpPr>
        <p:grpSpPr>
          <a:xfrm>
            <a:off x="3733800" y="4327525"/>
            <a:ext cx="3124200" cy="854075"/>
            <a:chOff x="2208" y="2726"/>
            <a:chExt cx="1968" cy="538"/>
          </a:xfrm>
        </p:grpSpPr>
        <p:sp>
          <p:nvSpPr>
            <p:cNvPr id="66586" name="AutoShape 1047"/>
            <p:cNvSpPr/>
            <p:nvPr/>
          </p:nvSpPr>
          <p:spPr>
            <a:xfrm>
              <a:off x="2688" y="3024"/>
              <a:ext cx="1008" cy="240"/>
            </a:xfrm>
            <a:custGeom>
              <a:avLst/>
              <a:gdLst/>
              <a:ahLst/>
              <a:cxnLst>
                <a:cxn ang="17694720">
                  <a:pos x="2" y="0"/>
                </a:cxn>
                <a:cxn ang="11796480">
                  <a:pos x="0" y="0"/>
                </a:cxn>
                <a:cxn ang="5898240">
                  <a:pos x="2" y="0"/>
                </a:cxn>
                <a:cxn ang="0">
                  <a:pos x="2" y="0"/>
                </a:cxn>
              </a:cxnLst>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0">
              <a:gsLst>
                <a:gs pos="0">
                  <a:srgbClr val="A50021"/>
                </a:gs>
                <a:gs pos="100000">
                  <a:srgbClr val="FFFFFF"/>
                </a:gs>
              </a:gsLst>
              <a:path path="rect">
                <a:fillToRect l="50000" t="50000" r="50000" b="50000"/>
              </a:path>
              <a:tileRect/>
            </a:gradFill>
            <a:ln w="9525" cap="flat" cmpd="sng">
              <a:solidFill>
                <a:schemeClr val="accent2"/>
              </a:solidFill>
              <a:prstDash val="solid"/>
              <a:miter/>
              <a:headEnd type="none" w="med" len="med"/>
              <a:tailEnd type="none" w="med" len="med"/>
            </a:ln>
          </p:spPr>
          <p:txBody>
            <a:bodyPr/>
            <a:p>
              <a:endParaRPr lang="zh-CN" altLang="en-US"/>
            </a:p>
          </p:txBody>
        </p:sp>
        <p:sp>
          <p:nvSpPr>
            <p:cNvPr id="66587" name="Text Box 1048"/>
            <p:cNvSpPr txBox="1"/>
            <p:nvPr/>
          </p:nvSpPr>
          <p:spPr>
            <a:xfrm>
              <a:off x="2208" y="2726"/>
              <a:ext cx="1968" cy="250"/>
            </a:xfrm>
            <a:prstGeom prst="rect">
              <a:avLst/>
            </a:prstGeom>
            <a:noFill/>
            <a:ln w="9525">
              <a:noFill/>
            </a:ln>
          </p:spPr>
          <p:txBody>
            <a:bodyPr anchor="b" anchorCtr="0">
              <a:spAutoFit/>
            </a:bodyPr>
            <a:p>
              <a:pPr>
                <a:spcBef>
                  <a:spcPct val="50000"/>
                </a:spcBef>
              </a:pPr>
              <a:r>
                <a:rPr lang="zh-CN" altLang="en-US" sz="2000" dirty="0">
                  <a:solidFill>
                    <a:schemeClr val="tx1"/>
                  </a:solidFill>
                  <a:latin typeface="宋体" panose="02010600030101010101" pitchFamily="2" charset="-122"/>
                  <a:ea typeface="宋体" panose="02010600030101010101" pitchFamily="2" charset="-122"/>
                </a:rPr>
                <a:t>满足最小适应度值非负 </a:t>
              </a:r>
              <a:endParaRPr lang="zh-CN" altLang="en-US" sz="2000" dirty="0">
                <a:solidFill>
                  <a:schemeClr val="tx1"/>
                </a:solidFill>
                <a:latin typeface="宋体" panose="02010600030101010101" pitchFamily="2" charset="-122"/>
                <a:ea typeface="宋体" panose="02010600030101010101" pitchFamily="2" charset="-122"/>
              </a:endParaRP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74085"/>
                                        </p:tgtEl>
                                        <p:attrNameLst>
                                          <p:attrName>style.visibility</p:attrName>
                                        </p:attrNameLst>
                                      </p:cBhvr>
                                      <p:to>
                                        <p:strVal val="visible"/>
                                      </p:to>
                                    </p:set>
                                    <p:animEffect transition="in" filter="dissolve">
                                      <p:cBhvr>
                                        <p:cTn id="7" dur="500"/>
                                        <p:tgtEl>
                                          <p:spTgt spid="17408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0-#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8"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ppt_x</p:attrName>
                                        </p:attrNameLst>
                                      </p:cBhvr>
                                      <p:tavLst>
                                        <p:tav tm="0">
                                          <p:val>
                                            <p:strVal val="#ppt_x-#ppt_w/2"/>
                                          </p:val>
                                        </p:tav>
                                        <p:tav tm="100000">
                                          <p:val>
                                            <p:strVal val="#ppt_x"/>
                                          </p:val>
                                        </p:tav>
                                      </p:tavLst>
                                    </p:anim>
                                    <p:anim calcmode="lin" valueType="num">
                                      <p:cBhvr>
                                        <p:cTn id="24" dur="500" fill="hold"/>
                                        <p:tgtEl>
                                          <p:spTgt spid="5"/>
                                        </p:tgtEl>
                                        <p:attrNameLst>
                                          <p:attrName>ppt_y</p:attrName>
                                        </p:attrNameLst>
                                      </p:cBhvr>
                                      <p:tavLst>
                                        <p:tav tm="0">
                                          <p:val>
                                            <p:strVal val="#ppt_y"/>
                                          </p:val>
                                        </p:tav>
                                        <p:tav tm="100000">
                                          <p:val>
                                            <p:strVal val="#ppt_y"/>
                                          </p:val>
                                        </p:tav>
                                      </p:tavLst>
                                    </p:anim>
                                    <p:anim calcmode="lin" valueType="num">
                                      <p:cBhvr>
                                        <p:cTn id="25" dur="500" fill="hold"/>
                                        <p:tgtEl>
                                          <p:spTgt spid="5"/>
                                        </p:tgtEl>
                                        <p:attrNameLst>
                                          <p:attrName>ppt_w</p:attrName>
                                        </p:attrNameLst>
                                      </p:cBhvr>
                                      <p:tavLst>
                                        <p:tav tm="0">
                                          <p:val>
                                            <p:fltVal val="0.000000"/>
                                          </p:val>
                                        </p:tav>
                                        <p:tav tm="100000">
                                          <p:val>
                                            <p:strVal val="#ppt_w"/>
                                          </p:val>
                                        </p:tav>
                                      </p:tavLst>
                                    </p:anim>
                                    <p:anim calcmode="lin" valueType="num">
                                      <p:cBhvr>
                                        <p:cTn id="26" dur="500" fill="hold"/>
                                        <p:tgtEl>
                                          <p:spTgt spid="5"/>
                                        </p:tgtEl>
                                        <p:attrNameLst>
                                          <p:attrName>ppt_h</p:attrName>
                                        </p:attrNameLst>
                                      </p:cBhvr>
                                      <p:tavLst>
                                        <p:tav tm="0">
                                          <p:val>
                                            <p:strVal val="#ppt_h"/>
                                          </p:val>
                                        </p:tav>
                                        <p:tav tm="100000">
                                          <p:val>
                                            <p:strVal val="#ppt_h"/>
                                          </p:val>
                                        </p:tav>
                                      </p:tavLst>
                                    </p:anim>
                                  </p:childTnLst>
                                </p:cTn>
                              </p:par>
                            </p:childTnLst>
                          </p:cTn>
                        </p:par>
                        <p:par>
                          <p:cTn id="27" fill="hold">
                            <p:stCondLst>
                              <p:cond delay="500"/>
                            </p:stCondLst>
                            <p:childTnLst>
                              <p:par>
                                <p:cTn id="28" presetID="2" presetClass="entr" presetSubtype="2"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additive="base">
                                        <p:cTn id="30" dur="500" fill="hold"/>
                                        <p:tgtEl>
                                          <p:spTgt spid="2"/>
                                        </p:tgtEl>
                                        <p:attrNameLst>
                                          <p:attrName>ppt_x</p:attrName>
                                        </p:attrNameLst>
                                      </p:cBhvr>
                                      <p:tavLst>
                                        <p:tav tm="0">
                                          <p:val>
                                            <p:strVal val="1+#ppt_w/2"/>
                                          </p:val>
                                        </p:tav>
                                        <p:tav tm="100000">
                                          <p:val>
                                            <p:strVal val="#ppt_x"/>
                                          </p:val>
                                        </p:tav>
                                      </p:tavLst>
                                    </p:anim>
                                    <p:anim calcmode="lin" valueType="num">
                                      <p:cBhvr additive="base">
                                        <p:cTn id="31"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5" name="灯片编号占位符 1"/>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67586" name="Rectangle 2"/>
          <p:cNvSpPr/>
          <p:nvPr/>
        </p:nvSpPr>
        <p:spPr>
          <a:xfrm>
            <a:off x="4014788" y="3219450"/>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67587" name="Rectangle 3"/>
          <p:cNvSpPr/>
          <p:nvPr/>
        </p:nvSpPr>
        <p:spPr>
          <a:xfrm>
            <a:off x="381000" y="1066800"/>
            <a:ext cx="6858000" cy="549275"/>
          </a:xfrm>
          <a:prstGeom prst="rect">
            <a:avLst/>
          </a:prstGeom>
          <a:noFill/>
          <a:ln w="9525">
            <a:noFill/>
          </a:ln>
        </p:spPr>
        <p:txBody>
          <a:bodyPr anchor="t" anchorCtr="0">
            <a:spAutoFit/>
          </a:bodyPr>
          <a:p>
            <a:pPr marL="457200" indent="-457200">
              <a:buAutoNum type="arabicPeriod" startAt="2"/>
            </a:pPr>
            <a:r>
              <a:rPr lang="zh-CN" altLang="en-US" sz="3000" b="1" dirty="0">
                <a:solidFill>
                  <a:schemeClr val="tx1"/>
                </a:solidFill>
                <a:latin typeface="Times New Roman" panose="02020603050405020304" pitchFamily="18" charset="0"/>
                <a:ea typeface="宋体" panose="02010600030101010101" pitchFamily="2" charset="-122"/>
              </a:rPr>
              <a:t>适应度函数</a:t>
            </a:r>
            <a:r>
              <a:rPr lang="zh-CN" altLang="en-US" sz="3000" b="1" dirty="0">
                <a:solidFill>
                  <a:schemeClr val="tx1"/>
                </a:solidFill>
                <a:latin typeface="宋体" panose="02010600030101010101" pitchFamily="2" charset="-122"/>
                <a:ea typeface="宋体" panose="02010600030101010101" pitchFamily="2" charset="-122"/>
              </a:rPr>
              <a:t>的尺度变换</a:t>
            </a:r>
            <a:r>
              <a:rPr lang="en-US" altLang="zh-CN" sz="3000" b="1" dirty="0">
                <a:solidFill>
                  <a:schemeClr val="tx1"/>
                </a:solidFill>
                <a:latin typeface="宋体" panose="02010600030101010101" pitchFamily="2" charset="-122"/>
                <a:ea typeface="宋体" panose="02010600030101010101" pitchFamily="2" charset="-122"/>
              </a:rPr>
              <a:t>(</a:t>
            </a:r>
            <a:r>
              <a:rPr lang="zh-CN" altLang="en-US" sz="3000" b="1" dirty="0">
                <a:solidFill>
                  <a:schemeClr val="tx1"/>
                </a:solidFill>
                <a:latin typeface="宋体" panose="02010600030101010101" pitchFamily="2" charset="-122"/>
                <a:ea typeface="宋体" panose="02010600030101010101" pitchFamily="2" charset="-122"/>
              </a:rPr>
              <a:t>续）</a:t>
            </a:r>
            <a:r>
              <a:rPr lang="zh-CN" altLang="en-US" sz="3000" b="1" dirty="0">
                <a:solidFill>
                  <a:schemeClr val="tx1"/>
                </a:solidFill>
                <a:latin typeface="Times New Roman" panose="02020603050405020304" pitchFamily="18" charset="0"/>
                <a:ea typeface="宋体" panose="02010600030101010101" pitchFamily="2" charset="-122"/>
              </a:rPr>
              <a:t> </a:t>
            </a:r>
            <a:endParaRPr lang="zh-CN" altLang="en-US" sz="3000" b="1" dirty="0">
              <a:solidFill>
                <a:schemeClr val="tx1"/>
              </a:solidFill>
              <a:latin typeface="Times New Roman" panose="02020603050405020304" pitchFamily="18" charset="0"/>
              <a:ea typeface="宋体" panose="02010600030101010101" pitchFamily="2" charset="-122"/>
            </a:endParaRPr>
          </a:p>
        </p:txBody>
      </p:sp>
      <p:sp>
        <p:nvSpPr>
          <p:cNvPr id="175108" name="Rectangle 4"/>
          <p:cNvSpPr/>
          <p:nvPr/>
        </p:nvSpPr>
        <p:spPr>
          <a:xfrm>
            <a:off x="228600" y="1506538"/>
            <a:ext cx="7924800" cy="2227262"/>
          </a:xfrm>
          <a:prstGeom prst="rect">
            <a:avLst/>
          </a:prstGeom>
          <a:noFill/>
          <a:ln w="9525">
            <a:noFill/>
          </a:ln>
        </p:spPr>
        <p:txBody>
          <a:bodyPr anchor="t" anchorCtr="0">
            <a:spAutoFit/>
          </a:bodyPr>
          <a:p>
            <a:pPr marL="457200" indent="-457200"/>
            <a:endParaRPr lang="en-US" altLang="zh-CN" sz="2800" dirty="0">
              <a:solidFill>
                <a:schemeClr val="tx1"/>
              </a:solidFill>
              <a:latin typeface="宋体" panose="02010600030101010101" pitchFamily="2" charset="-122"/>
              <a:ea typeface="宋体" panose="02010600030101010101" pitchFamily="2" charset="-122"/>
            </a:endParaRPr>
          </a:p>
          <a:p>
            <a:pPr marL="457200" indent="-457200"/>
            <a:r>
              <a:rPr lang="zh-CN" altLang="en-US" sz="2800" dirty="0">
                <a:solidFill>
                  <a:schemeClr val="tx1"/>
                </a:solidFill>
                <a:latin typeface="Times New Roman" panose="02020603050405020304" pitchFamily="18" charset="0"/>
                <a:ea typeface="宋体" panose="02010600030101010101" pitchFamily="2" charset="-122"/>
              </a:rPr>
              <a:t>（</a:t>
            </a:r>
            <a:r>
              <a:rPr lang="en-US" altLang="zh-CN" sz="2800" dirty="0">
                <a:solidFill>
                  <a:schemeClr val="tx1"/>
                </a:solidFill>
                <a:latin typeface="Times New Roman" panose="02020603050405020304" pitchFamily="18" charset="0"/>
                <a:ea typeface="宋体" panose="02010600030101010101" pitchFamily="2" charset="-122"/>
              </a:rPr>
              <a:t>2</a:t>
            </a:r>
            <a:r>
              <a:rPr lang="zh-CN" altLang="en-US" sz="2800" dirty="0">
                <a:solidFill>
                  <a:schemeClr val="tx1"/>
                </a:solidFill>
                <a:latin typeface="Times New Roman" panose="02020603050405020304" pitchFamily="18" charset="0"/>
                <a:ea typeface="宋体" panose="02010600030101010101" pitchFamily="2" charset="-122"/>
              </a:rPr>
              <a:t>）幂函数变换法：</a:t>
            </a:r>
            <a:r>
              <a:rPr lang="zh-CN" altLang="en-US" sz="2800" dirty="0">
                <a:solidFill>
                  <a:schemeClr val="tx1"/>
                </a:solidFill>
                <a:latin typeface="宋体" panose="02010600030101010101" pitchFamily="2" charset="-122"/>
                <a:ea typeface="宋体" panose="02010600030101010101" pitchFamily="2" charset="-122"/>
              </a:rPr>
              <a:t> </a:t>
            </a:r>
            <a:endParaRPr lang="zh-CN" altLang="en-US" sz="2800" dirty="0">
              <a:solidFill>
                <a:schemeClr val="tx1"/>
              </a:solidFill>
              <a:latin typeface="宋体" panose="02010600030101010101" pitchFamily="2" charset="-122"/>
              <a:ea typeface="宋体" panose="02010600030101010101" pitchFamily="2" charset="-122"/>
            </a:endParaRPr>
          </a:p>
          <a:p>
            <a:pPr marL="457200" indent="-457200">
              <a:buChar char="•"/>
            </a:pPr>
            <a:endParaRPr lang="zh-CN" altLang="en-US" sz="2800" dirty="0">
              <a:solidFill>
                <a:schemeClr val="tx1"/>
              </a:solidFill>
              <a:latin typeface="宋体" panose="02010600030101010101" pitchFamily="2" charset="-122"/>
              <a:ea typeface="宋体" panose="02010600030101010101" pitchFamily="2" charset="-122"/>
            </a:endParaRPr>
          </a:p>
          <a:p>
            <a:pPr marL="457200" indent="-457200">
              <a:buChar char="•"/>
            </a:pPr>
            <a:endParaRPr lang="zh-CN" altLang="en-US" sz="2800" dirty="0">
              <a:solidFill>
                <a:schemeClr val="tx1"/>
              </a:solidFill>
              <a:latin typeface="宋体" panose="02010600030101010101" pitchFamily="2" charset="-122"/>
              <a:ea typeface="宋体" panose="02010600030101010101" pitchFamily="2" charset="-122"/>
            </a:endParaRPr>
          </a:p>
          <a:p>
            <a:pPr marL="457200" indent="-457200"/>
            <a:endParaRPr lang="en-US" altLang="zh-CN" sz="2800" dirty="0">
              <a:solidFill>
                <a:schemeClr val="tx1"/>
              </a:solidFill>
              <a:latin typeface="宋体" panose="02010600030101010101" pitchFamily="2" charset="-122"/>
              <a:ea typeface="宋体" panose="02010600030101010101" pitchFamily="2" charset="-122"/>
            </a:endParaRPr>
          </a:p>
        </p:txBody>
      </p:sp>
      <p:graphicFrame>
        <p:nvGraphicFramePr>
          <p:cNvPr id="175110" name="Object 6"/>
          <p:cNvGraphicFramePr/>
          <p:nvPr/>
        </p:nvGraphicFramePr>
        <p:xfrm>
          <a:off x="3657600" y="2514600"/>
          <a:ext cx="1447800" cy="609600"/>
        </p:xfrm>
        <a:graphic>
          <a:graphicData uri="http://schemas.openxmlformats.org/presentationml/2006/ole">
            <mc:AlternateContent xmlns:mc="http://schemas.openxmlformats.org/markup-compatibility/2006">
              <mc:Choice xmlns:v="urn:schemas-microsoft-com:vml" Requires="v">
                <p:oleObj spid="_x0000_s3099" name="" r:id="rId1" imgW="546100" imgH="228600" progId="Equation.3">
                  <p:embed/>
                </p:oleObj>
              </mc:Choice>
              <mc:Fallback>
                <p:oleObj name="" r:id="rId1" imgW="546100" imgH="228600" progId="Equation.3">
                  <p:embed/>
                  <p:pic>
                    <p:nvPicPr>
                      <p:cNvPr id="0" name="图片 3098"/>
                      <p:cNvPicPr/>
                      <p:nvPr/>
                    </p:nvPicPr>
                    <p:blipFill>
                      <a:blip r:embed="rId2"/>
                      <a:stretch>
                        <a:fillRect/>
                      </a:stretch>
                    </p:blipFill>
                    <p:spPr>
                      <a:xfrm>
                        <a:off x="3657600" y="2514600"/>
                        <a:ext cx="1447800" cy="609600"/>
                      </a:xfrm>
                      <a:prstGeom prst="rect">
                        <a:avLst/>
                      </a:prstGeom>
                      <a:noFill/>
                      <a:ln w="38100">
                        <a:noFill/>
                        <a:miter/>
                      </a:ln>
                    </p:spPr>
                  </p:pic>
                </p:oleObj>
              </mc:Fallback>
            </mc:AlternateContent>
          </a:graphicData>
        </a:graphic>
      </p:graphicFrame>
      <p:graphicFrame>
        <p:nvGraphicFramePr>
          <p:cNvPr id="175111" name="Object 7"/>
          <p:cNvGraphicFramePr/>
          <p:nvPr/>
        </p:nvGraphicFramePr>
        <p:xfrm>
          <a:off x="3467100" y="3729038"/>
          <a:ext cx="1676400" cy="690562"/>
        </p:xfrm>
        <a:graphic>
          <a:graphicData uri="http://schemas.openxmlformats.org/presentationml/2006/ole">
            <mc:AlternateContent xmlns:mc="http://schemas.openxmlformats.org/markup-compatibility/2006">
              <mc:Choice xmlns:v="urn:schemas-microsoft-com:vml" Requires="v">
                <p:oleObj spid="_x0000_s3098" name="" r:id="rId3" imgW="558800" imgH="228600" progId="Equation.3">
                  <p:embed/>
                </p:oleObj>
              </mc:Choice>
              <mc:Fallback>
                <p:oleObj name="" r:id="rId3" imgW="558800" imgH="228600" progId="Equation.3">
                  <p:embed/>
                  <p:pic>
                    <p:nvPicPr>
                      <p:cNvPr id="0" name="图片 3097"/>
                      <p:cNvPicPr/>
                      <p:nvPr/>
                    </p:nvPicPr>
                    <p:blipFill>
                      <a:blip r:embed="rId4"/>
                      <a:stretch>
                        <a:fillRect/>
                      </a:stretch>
                    </p:blipFill>
                    <p:spPr>
                      <a:xfrm>
                        <a:off x="3467100" y="3729038"/>
                        <a:ext cx="1676400" cy="690562"/>
                      </a:xfrm>
                      <a:prstGeom prst="rect">
                        <a:avLst/>
                      </a:prstGeom>
                      <a:noFill/>
                      <a:ln w="38100">
                        <a:noFill/>
                        <a:miter/>
                      </a:ln>
                    </p:spPr>
                  </p:pic>
                </p:oleObj>
              </mc:Fallback>
            </mc:AlternateContent>
          </a:graphicData>
        </a:graphic>
      </p:graphicFrame>
      <p:sp>
        <p:nvSpPr>
          <p:cNvPr id="67591" name="Rectangle 8"/>
          <p:cNvSpPr/>
          <p:nvPr/>
        </p:nvSpPr>
        <p:spPr>
          <a:xfrm>
            <a:off x="0" y="0"/>
            <a:ext cx="9144000" cy="765175"/>
          </a:xfrm>
          <a:prstGeom prst="rect">
            <a:avLst/>
          </a:prstGeom>
          <a:solidFill>
            <a:srgbClr val="A50021"/>
          </a:solidFill>
          <a:ln w="9525">
            <a:noFill/>
          </a:ln>
        </p:spPr>
        <p:txBody>
          <a:bodyPr anchor="b" anchorCtr="0"/>
          <a:p>
            <a:pPr indent="176530"/>
            <a:r>
              <a:rPr lang="en-US" altLang="zh-CN" sz="3600" dirty="0">
                <a:latin typeface="Times New Roman" panose="02020603050405020304" pitchFamily="18" charset="0"/>
                <a:ea typeface="黑体" panose="02010609060101010101" pitchFamily="49" charset="-122"/>
              </a:rPr>
              <a:t>6.2.5  </a:t>
            </a:r>
            <a:r>
              <a:rPr lang="zh-CN" altLang="en-US" sz="3600" dirty="0">
                <a:latin typeface="Times New Roman" panose="02020603050405020304" pitchFamily="18" charset="0"/>
                <a:ea typeface="黑体" panose="02010609060101010101" pitchFamily="49" charset="-122"/>
              </a:rPr>
              <a:t>适应度函数</a:t>
            </a:r>
            <a:r>
              <a:rPr lang="zh-CN" altLang="en-US" sz="3200" b="1" dirty="0">
                <a:latin typeface="Times New Roman" panose="02020603050405020304" pitchFamily="18" charset="0"/>
                <a:ea typeface="宋体" panose="02010600030101010101" pitchFamily="2" charset="-122"/>
              </a:rPr>
              <a:t> </a:t>
            </a:r>
            <a:endParaRPr lang="zh-CN" altLang="en-US" sz="3200" b="1" dirty="0">
              <a:latin typeface="Times New Roman" panose="02020603050405020304" pitchFamily="18" charset="0"/>
              <a:ea typeface="宋体" panose="02010600030101010101" pitchFamily="2" charset="-122"/>
            </a:endParaRPr>
          </a:p>
        </p:txBody>
      </p:sp>
      <p:sp>
        <p:nvSpPr>
          <p:cNvPr id="175113" name="Rectangle 9"/>
          <p:cNvSpPr/>
          <p:nvPr/>
        </p:nvSpPr>
        <p:spPr>
          <a:xfrm>
            <a:off x="228600" y="3192463"/>
            <a:ext cx="3206750" cy="519112"/>
          </a:xfrm>
          <a:prstGeom prst="rect">
            <a:avLst/>
          </a:prstGeom>
          <a:noFill/>
          <a:ln w="9525">
            <a:noFill/>
          </a:ln>
        </p:spPr>
        <p:txBody>
          <a:bodyPr wrap="none" anchor="b" anchorCtr="0">
            <a:spAutoFit/>
          </a:bodyPr>
          <a:p>
            <a:r>
              <a:rPr lang="zh-CN" altLang="en-US" sz="2800" dirty="0">
                <a:solidFill>
                  <a:schemeClr val="tx1"/>
                </a:solidFill>
                <a:latin typeface="Times New Roman" panose="02020603050405020304" pitchFamily="18" charset="0"/>
                <a:ea typeface="宋体" panose="02010600030101010101" pitchFamily="2" charset="-122"/>
              </a:rPr>
              <a:t>（</a:t>
            </a:r>
            <a:r>
              <a:rPr lang="en-US" altLang="zh-CN" sz="2800" dirty="0">
                <a:solidFill>
                  <a:schemeClr val="tx1"/>
                </a:solidFill>
                <a:latin typeface="Times New Roman" panose="02020603050405020304" pitchFamily="18" charset="0"/>
                <a:ea typeface="宋体" panose="02010600030101010101" pitchFamily="2" charset="-122"/>
              </a:rPr>
              <a:t>3</a:t>
            </a:r>
            <a:r>
              <a:rPr lang="zh-CN" altLang="en-US" sz="2800" dirty="0">
                <a:solidFill>
                  <a:schemeClr val="tx1"/>
                </a:solidFill>
                <a:latin typeface="Times New Roman" panose="02020603050405020304" pitchFamily="18" charset="0"/>
                <a:ea typeface="宋体" panose="02010600030101010101" pitchFamily="2" charset="-122"/>
              </a:rPr>
              <a:t>）指数变换法：</a:t>
            </a:r>
            <a:endParaRPr lang="zh-CN" altLang="en-US" sz="28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75108"/>
                                        </p:tgtEl>
                                        <p:attrNameLst>
                                          <p:attrName>style.visibility</p:attrName>
                                        </p:attrNameLst>
                                      </p:cBhvr>
                                      <p:to>
                                        <p:strVal val="visible"/>
                                      </p:to>
                                    </p:set>
                                    <p:anim calcmode="lin" valueType="num">
                                      <p:cBhvr additive="base">
                                        <p:cTn id="7" dur="500" fill="hold"/>
                                        <p:tgtEl>
                                          <p:spTgt spid="175108"/>
                                        </p:tgtEl>
                                        <p:attrNameLst>
                                          <p:attrName>ppt_x</p:attrName>
                                        </p:attrNameLst>
                                      </p:cBhvr>
                                      <p:tavLst>
                                        <p:tav tm="0">
                                          <p:val>
                                            <p:strVal val="0-#ppt_w/2"/>
                                          </p:val>
                                        </p:tav>
                                        <p:tav tm="100000">
                                          <p:val>
                                            <p:strVal val="#ppt_x"/>
                                          </p:val>
                                        </p:tav>
                                      </p:tavLst>
                                    </p:anim>
                                    <p:anim calcmode="lin" valueType="num">
                                      <p:cBhvr additive="base">
                                        <p:cTn id="8" dur="500" fill="hold"/>
                                        <p:tgtEl>
                                          <p:spTgt spid="17510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175110"/>
                                        </p:tgtEl>
                                        <p:attrNameLst>
                                          <p:attrName>style.visibility</p:attrName>
                                        </p:attrNameLst>
                                      </p:cBhvr>
                                      <p:to>
                                        <p:strVal val="visible"/>
                                      </p:to>
                                    </p:set>
                                    <p:animEffect transition="in" filter="dissolve">
                                      <p:cBhvr>
                                        <p:cTn id="12" dur="500"/>
                                        <p:tgtEl>
                                          <p:spTgt spid="17511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75113"/>
                                        </p:tgtEl>
                                        <p:attrNameLst>
                                          <p:attrName>style.visibility</p:attrName>
                                        </p:attrNameLst>
                                      </p:cBhvr>
                                      <p:to>
                                        <p:strVal val="visible"/>
                                      </p:to>
                                    </p:set>
                                    <p:anim calcmode="lin" valueType="num">
                                      <p:cBhvr additive="base">
                                        <p:cTn id="17" dur="500" fill="hold"/>
                                        <p:tgtEl>
                                          <p:spTgt spid="175113"/>
                                        </p:tgtEl>
                                        <p:attrNameLst>
                                          <p:attrName>ppt_x</p:attrName>
                                        </p:attrNameLst>
                                      </p:cBhvr>
                                      <p:tavLst>
                                        <p:tav tm="0">
                                          <p:val>
                                            <p:strVal val="0-#ppt_w/2"/>
                                          </p:val>
                                        </p:tav>
                                        <p:tav tm="100000">
                                          <p:val>
                                            <p:strVal val="#ppt_x"/>
                                          </p:val>
                                        </p:tav>
                                      </p:tavLst>
                                    </p:anim>
                                    <p:anim calcmode="lin" valueType="num">
                                      <p:cBhvr additive="base">
                                        <p:cTn id="18" dur="500" fill="hold"/>
                                        <p:tgtEl>
                                          <p:spTgt spid="175113"/>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9" presetClass="entr" presetSubtype="0" fill="hold" nodeType="afterEffect">
                                  <p:stCondLst>
                                    <p:cond delay="0"/>
                                  </p:stCondLst>
                                  <p:childTnLst>
                                    <p:set>
                                      <p:cBhvr>
                                        <p:cTn id="21" dur="1" fill="hold">
                                          <p:stCondLst>
                                            <p:cond delay="0"/>
                                          </p:stCondLst>
                                        </p:cTn>
                                        <p:tgtEl>
                                          <p:spTgt spid="175111"/>
                                        </p:tgtEl>
                                        <p:attrNameLst>
                                          <p:attrName>style.visibility</p:attrName>
                                        </p:attrNameLst>
                                      </p:cBhvr>
                                      <p:to>
                                        <p:strVal val="visible"/>
                                      </p:to>
                                    </p:set>
                                    <p:animEffect transition="in" filter="dissolve">
                                      <p:cBhvr>
                                        <p:cTn id="22" dur="500"/>
                                        <p:tgtEl>
                                          <p:spTgt spid="175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08" grpId="0"/>
      <p:bldP spid="17511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09"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68610" name="Rectangle 2"/>
          <p:cNvSpPr>
            <a:spLocks noGrp="1"/>
          </p:cNvSpPr>
          <p:nvPr>
            <p:ph type="title"/>
          </p:nvPr>
        </p:nvSpPr>
        <p:spPr>
          <a:xfrm>
            <a:off x="0" y="0"/>
            <a:ext cx="9144000" cy="692150"/>
          </a:xfrm>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49" charset="-122"/>
              </a:rPr>
              <a:t>6.2.6  </a:t>
            </a:r>
            <a:r>
              <a:rPr lang="zh-CN" altLang="en-US" sz="3600" b="0" dirty="0">
                <a:latin typeface="Times New Roman" panose="02020603050405020304" pitchFamily="18" charset="0"/>
                <a:ea typeface="黑体" panose="02010609060101010101" pitchFamily="49" charset="-122"/>
              </a:rPr>
              <a:t>选择</a:t>
            </a:r>
            <a:r>
              <a:rPr lang="zh-CN" altLang="en-US" sz="3600" dirty="0"/>
              <a:t> </a:t>
            </a:r>
            <a:endParaRPr lang="zh-CN" altLang="en-US" sz="3600" dirty="0"/>
          </a:p>
        </p:txBody>
      </p:sp>
      <p:sp>
        <p:nvSpPr>
          <p:cNvPr id="68611" name="Rectangle 3"/>
          <p:cNvSpPr>
            <a:spLocks noGrp="1"/>
          </p:cNvSpPr>
          <p:nvPr>
            <p:ph idx="1"/>
          </p:nvPr>
        </p:nvSpPr>
        <p:spPr>
          <a:xfrm>
            <a:off x="323850" y="890588"/>
            <a:ext cx="8370888" cy="5562600"/>
          </a:xfrm>
        </p:spPr>
        <p:txBody>
          <a:bodyPr vert="horz" wrap="square" lIns="91440" tIns="45720" rIns="91440" bIns="45720" anchor="t" anchorCtr="0"/>
          <a:p>
            <a:pPr marL="0" indent="0" eaLnBrk="1" hangingPunct="1">
              <a:buClr>
                <a:schemeClr val="tx1"/>
              </a:buClr>
              <a:buFontTx/>
              <a:buAutoNum type="arabicPeriod"/>
            </a:pPr>
            <a:r>
              <a:rPr lang="en-US" altLang="zh-CN" b="1" dirty="0">
                <a:latin typeface="Times New Roman" panose="02020603050405020304" pitchFamily="18" charset="0"/>
              </a:rPr>
              <a:t> </a:t>
            </a:r>
            <a:r>
              <a:rPr lang="zh-CN" altLang="en-US" b="1" dirty="0">
                <a:latin typeface="Times New Roman" panose="02020603050405020304" pitchFamily="18" charset="0"/>
              </a:rPr>
              <a:t>个体选择概率分配方法</a:t>
            </a:r>
            <a:endParaRPr lang="zh-CN" altLang="en-US" b="1" dirty="0">
              <a:latin typeface="Times New Roman" panose="02020603050405020304" pitchFamily="18" charset="0"/>
            </a:endParaRPr>
          </a:p>
          <a:p>
            <a:pPr marL="0" indent="0" eaLnBrk="1" hangingPunct="1">
              <a:lnSpc>
                <a:spcPct val="140000"/>
              </a:lnSpc>
              <a:spcBef>
                <a:spcPct val="50000"/>
              </a:spcBef>
              <a:buClr>
                <a:srgbClr val="0000FF"/>
              </a:buClr>
              <a:buFont typeface="Wingdings" panose="05000000000000000000" pitchFamily="2" charset="2"/>
              <a:buChar char="§"/>
            </a:pPr>
            <a:r>
              <a:rPr lang="zh-CN" altLang="en-US" sz="2600" dirty="0">
                <a:latin typeface="Times New Roman" panose="02020603050405020304" pitchFamily="18" charset="0"/>
              </a:rPr>
              <a:t> </a:t>
            </a:r>
            <a:r>
              <a:rPr lang="zh-CN" altLang="en-US" sz="2800" dirty="0">
                <a:latin typeface="Times New Roman" panose="02020603050405020304" pitchFamily="18" charset="0"/>
              </a:rPr>
              <a:t>选择操作也称为复制（</a:t>
            </a:r>
            <a:r>
              <a:rPr lang="en-US" altLang="zh-CN" sz="2800" dirty="0">
                <a:latin typeface="Times New Roman" panose="02020603050405020304" pitchFamily="18" charset="0"/>
              </a:rPr>
              <a:t>reproduction</a:t>
            </a:r>
            <a:r>
              <a:rPr lang="zh-CN" altLang="en-US" sz="2800" dirty="0">
                <a:latin typeface="Times New Roman" panose="02020603050405020304" pitchFamily="18" charset="0"/>
              </a:rPr>
              <a:t>）操作：从当前群体中按照一定概率选出优良的个体，使它们有机会作为父代繁殖下一代子孙。</a:t>
            </a:r>
            <a:endParaRPr lang="zh-CN" altLang="en-US" sz="2800" dirty="0">
              <a:latin typeface="Times New Roman" panose="02020603050405020304" pitchFamily="18" charset="0"/>
            </a:endParaRPr>
          </a:p>
          <a:p>
            <a:pPr marL="0" indent="0" eaLnBrk="1" hangingPunct="1">
              <a:lnSpc>
                <a:spcPct val="140000"/>
              </a:lnSpc>
              <a:spcBef>
                <a:spcPct val="50000"/>
              </a:spcBef>
              <a:buClr>
                <a:srgbClr val="0000FF"/>
              </a:buClr>
              <a:buFont typeface="Wingdings" panose="05000000000000000000" pitchFamily="2" charset="2"/>
              <a:buChar char="§"/>
            </a:pPr>
            <a:r>
              <a:rPr lang="zh-CN" altLang="en-US" sz="2800" dirty="0">
                <a:latin typeface="Times New Roman" panose="02020603050405020304" pitchFamily="18" charset="0"/>
              </a:rPr>
              <a:t> 判断个体优良与否的准则是各个个体的适应度值：个体适应度越高，其被选择的机会就越多。</a:t>
            </a:r>
            <a:r>
              <a:rPr lang="zh-CN" altLang="en-US" sz="2800" dirty="0">
                <a:latin typeface="宋体" panose="02010600030101010101" pitchFamily="2" charset="-122"/>
              </a:rPr>
              <a:t> </a:t>
            </a:r>
            <a:r>
              <a:rPr lang="zh-CN" altLang="en-US" sz="2800" dirty="0"/>
              <a:t> </a:t>
            </a:r>
            <a:endParaRPr lang="zh-CN" altLang="en-US" sz="2800" dirty="0"/>
          </a:p>
        </p:txBody>
      </p:sp>
      <p:sp>
        <p:nvSpPr>
          <p:cNvPr id="68612" name="Rectangle 6"/>
          <p:cNvSpPr/>
          <p:nvPr/>
        </p:nvSpPr>
        <p:spPr>
          <a:xfrm>
            <a:off x="4181475" y="3095625"/>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68613" name="Rectangle 8"/>
          <p:cNvSpPr/>
          <p:nvPr/>
        </p:nvSpPr>
        <p:spPr>
          <a:xfrm>
            <a:off x="4367213" y="3328988"/>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68614" name="Rectangle 10"/>
          <p:cNvSpPr/>
          <p:nvPr/>
        </p:nvSpPr>
        <p:spPr>
          <a:xfrm>
            <a:off x="4376738" y="3328988"/>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Tree>
  </p:cSld>
  <p:clrMapOvr>
    <a:masterClrMapping/>
  </p:clrMapOvr>
  <p:transition>
    <p:rand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3" name="灯片编号占位符 4"/>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69634" name="Rectangle 2"/>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49" charset="-122"/>
              </a:rPr>
              <a:t>6.2.6  </a:t>
            </a:r>
            <a:r>
              <a:rPr lang="zh-CN" altLang="en-US" sz="3600" b="0" dirty="0">
                <a:latin typeface="Times New Roman" panose="02020603050405020304" pitchFamily="18" charset="0"/>
                <a:ea typeface="黑体" panose="02010609060101010101" pitchFamily="49" charset="-122"/>
              </a:rPr>
              <a:t>选择</a:t>
            </a:r>
            <a:r>
              <a:rPr lang="zh-CN" altLang="en-US" sz="3600" dirty="0"/>
              <a:t> </a:t>
            </a:r>
            <a:endParaRPr lang="zh-CN" altLang="en-US" sz="3600" dirty="0"/>
          </a:p>
        </p:txBody>
      </p:sp>
      <p:sp>
        <p:nvSpPr>
          <p:cNvPr id="69635" name="Rectangle 3"/>
          <p:cNvSpPr>
            <a:spLocks noGrp="1"/>
          </p:cNvSpPr>
          <p:nvPr>
            <p:ph sz="half" idx="1"/>
          </p:nvPr>
        </p:nvSpPr>
        <p:spPr>
          <a:xfrm>
            <a:off x="323850" y="981075"/>
            <a:ext cx="8424863" cy="5400675"/>
          </a:xfrm>
        </p:spPr>
        <p:txBody>
          <a:bodyPr vert="horz" wrap="square" lIns="91440" tIns="45720" rIns="91440" bIns="45720" anchor="t" anchorCtr="0"/>
          <a:p>
            <a:pPr marL="0" indent="0" eaLnBrk="1" hangingPunct="1">
              <a:buClr>
                <a:schemeClr val="tx1"/>
              </a:buClr>
              <a:buSzTx/>
              <a:buFontTx/>
              <a:buAutoNum type="arabicPeriod"/>
            </a:pPr>
            <a:r>
              <a:rPr lang="en-US" altLang="zh-CN" b="1" dirty="0">
                <a:latin typeface="Times New Roman" panose="02020603050405020304" pitchFamily="18" charset="0"/>
                <a:ea typeface="+mn-ea"/>
                <a:cs typeface="+mn-cs"/>
              </a:rPr>
              <a:t> </a:t>
            </a:r>
            <a:r>
              <a:rPr lang="zh-CN" altLang="en-US" b="1" dirty="0">
                <a:latin typeface="Times New Roman" panose="02020603050405020304" pitchFamily="18" charset="0"/>
                <a:ea typeface="+mn-ea"/>
                <a:cs typeface="+mn-cs"/>
              </a:rPr>
              <a:t>个体选择概率分配方法</a:t>
            </a:r>
            <a:endParaRPr lang="zh-CN" altLang="en-US" b="1" dirty="0">
              <a:latin typeface="Times New Roman" panose="02020603050405020304" pitchFamily="18" charset="0"/>
              <a:ea typeface="+mn-ea"/>
              <a:cs typeface="+mn-cs"/>
            </a:endParaRPr>
          </a:p>
          <a:p>
            <a:pPr marL="0" indent="0" eaLnBrk="1" hangingPunct="1">
              <a:spcBef>
                <a:spcPct val="50000"/>
              </a:spcBef>
              <a:buClr>
                <a:schemeClr val="tx1"/>
              </a:buClr>
              <a:buSzTx/>
              <a:buFontTx/>
              <a:buNone/>
            </a:pPr>
            <a:r>
              <a:rPr lang="zh-CN" altLang="en-US" b="1" dirty="0">
                <a:latin typeface="Times New Roman" panose="02020603050405020304" pitchFamily="18" charset="0"/>
                <a:ea typeface="+mn-ea"/>
                <a:cs typeface="+mn-cs"/>
              </a:rPr>
              <a:t>（</a:t>
            </a:r>
            <a:r>
              <a:rPr lang="en-US" altLang="zh-CN" b="1" dirty="0">
                <a:latin typeface="Times New Roman" panose="02020603050405020304" pitchFamily="18" charset="0"/>
                <a:ea typeface="+mn-ea"/>
                <a:cs typeface="+mn-cs"/>
              </a:rPr>
              <a:t>1</a:t>
            </a:r>
            <a:r>
              <a:rPr lang="zh-CN" altLang="en-US" b="1" dirty="0">
                <a:latin typeface="Times New Roman" panose="02020603050405020304" pitchFamily="18" charset="0"/>
                <a:ea typeface="+mn-ea"/>
                <a:cs typeface="+mn-cs"/>
              </a:rPr>
              <a:t>）</a:t>
            </a:r>
            <a:r>
              <a:rPr lang="zh-CN" altLang="en-US" b="1" dirty="0">
                <a:solidFill>
                  <a:schemeClr val="folHlink"/>
                </a:solidFill>
                <a:latin typeface="Times New Roman" panose="02020603050405020304" pitchFamily="18" charset="0"/>
                <a:ea typeface="+mn-ea"/>
                <a:cs typeface="+mn-cs"/>
              </a:rPr>
              <a:t>适应度比例方法</a:t>
            </a:r>
            <a:r>
              <a:rPr lang="zh-CN" altLang="en-US" b="1" dirty="0">
                <a:latin typeface="Times New Roman" panose="02020603050405020304" pitchFamily="18" charset="0"/>
                <a:ea typeface="+mn-ea"/>
                <a:cs typeface="+mn-cs"/>
              </a:rPr>
              <a:t>（</a:t>
            </a:r>
            <a:r>
              <a:rPr lang="en-US" altLang="zh-CN" b="1" dirty="0">
                <a:latin typeface="Times New Roman" panose="02020603050405020304" pitchFamily="18" charset="0"/>
                <a:ea typeface="+mn-ea"/>
                <a:cs typeface="+mn-cs"/>
              </a:rPr>
              <a:t>fitness proportional model</a:t>
            </a:r>
            <a:r>
              <a:rPr lang="zh-CN" altLang="en-US" b="1" dirty="0">
                <a:latin typeface="Times New Roman" panose="02020603050405020304" pitchFamily="18" charset="0"/>
                <a:ea typeface="+mn-ea"/>
                <a:cs typeface="+mn-cs"/>
              </a:rPr>
              <a:t>）或蒙特卡罗法（</a:t>
            </a:r>
            <a:r>
              <a:rPr lang="en-US" altLang="zh-CN" b="1" dirty="0">
                <a:latin typeface="Times New Roman" panose="02020603050405020304" pitchFamily="18" charset="0"/>
                <a:ea typeface="+mn-ea"/>
                <a:cs typeface="+mn-cs"/>
              </a:rPr>
              <a:t>Monte Carlo</a:t>
            </a:r>
            <a:r>
              <a:rPr lang="zh-CN" altLang="en-US" b="1" dirty="0">
                <a:latin typeface="Times New Roman" panose="02020603050405020304" pitchFamily="18" charset="0"/>
                <a:ea typeface="+mn-ea"/>
                <a:cs typeface="+mn-cs"/>
              </a:rPr>
              <a:t>） </a:t>
            </a:r>
            <a:endParaRPr lang="zh-CN" altLang="en-US" dirty="0">
              <a:latin typeface="Times New Roman" panose="02020603050405020304" pitchFamily="18" charset="0"/>
              <a:ea typeface="+mn-ea"/>
              <a:cs typeface="+mn-cs"/>
            </a:endParaRPr>
          </a:p>
        </p:txBody>
      </p:sp>
      <p:sp>
        <p:nvSpPr>
          <p:cNvPr id="69636" name="Rectangle 4"/>
          <p:cNvSpPr/>
          <p:nvPr/>
        </p:nvSpPr>
        <p:spPr>
          <a:xfrm>
            <a:off x="4181475" y="3095625"/>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graphicFrame>
        <p:nvGraphicFramePr>
          <p:cNvPr id="176133" name="Object 5"/>
          <p:cNvGraphicFramePr/>
          <p:nvPr/>
        </p:nvGraphicFramePr>
        <p:xfrm>
          <a:off x="3132138" y="4797425"/>
          <a:ext cx="1947862" cy="1663700"/>
        </p:xfrm>
        <a:graphic>
          <a:graphicData uri="http://schemas.openxmlformats.org/presentationml/2006/ole">
            <mc:AlternateContent xmlns:mc="http://schemas.openxmlformats.org/markup-compatibility/2006">
              <mc:Choice xmlns:v="urn:schemas-microsoft-com:vml" Requires="v">
                <p:oleObj spid="_x0000_s3100" name="" r:id="rId1" imgW="723900" imgH="622300" progId="Equation.3">
                  <p:embed/>
                </p:oleObj>
              </mc:Choice>
              <mc:Fallback>
                <p:oleObj name="" r:id="rId1" imgW="723900" imgH="622300" progId="Equation.3">
                  <p:embed/>
                  <p:pic>
                    <p:nvPicPr>
                      <p:cNvPr id="0" name="图片 3099"/>
                      <p:cNvPicPr/>
                      <p:nvPr/>
                    </p:nvPicPr>
                    <p:blipFill>
                      <a:blip r:embed="rId2"/>
                      <a:stretch>
                        <a:fillRect/>
                      </a:stretch>
                    </p:blipFill>
                    <p:spPr>
                      <a:xfrm>
                        <a:off x="3132138" y="4797425"/>
                        <a:ext cx="1947862" cy="1663700"/>
                      </a:xfrm>
                      <a:prstGeom prst="rect">
                        <a:avLst/>
                      </a:prstGeom>
                      <a:noFill/>
                      <a:ln w="38100">
                        <a:noFill/>
                        <a:miter/>
                      </a:ln>
                    </p:spPr>
                  </p:pic>
                </p:oleObj>
              </mc:Fallback>
            </mc:AlternateContent>
          </a:graphicData>
        </a:graphic>
      </p:graphicFrame>
      <p:sp>
        <p:nvSpPr>
          <p:cNvPr id="69638" name="Rectangle 6"/>
          <p:cNvSpPr/>
          <p:nvPr/>
        </p:nvSpPr>
        <p:spPr>
          <a:xfrm>
            <a:off x="4367213" y="3328988"/>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69639" name="Rectangle 8"/>
          <p:cNvSpPr/>
          <p:nvPr/>
        </p:nvSpPr>
        <p:spPr>
          <a:xfrm>
            <a:off x="4376738" y="3328988"/>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69640" name="Rectangle 10"/>
          <p:cNvSpPr/>
          <p:nvPr/>
        </p:nvSpPr>
        <p:spPr>
          <a:xfrm>
            <a:off x="395288" y="3068638"/>
            <a:ext cx="7924800" cy="604837"/>
          </a:xfrm>
          <a:prstGeom prst="rect">
            <a:avLst/>
          </a:prstGeom>
          <a:noFill/>
          <a:ln w="9525">
            <a:noFill/>
          </a:ln>
        </p:spPr>
        <p:txBody>
          <a:bodyPr anchor="b" anchorCtr="0">
            <a:spAutoFit/>
          </a:bodyPr>
          <a:p>
            <a:pPr>
              <a:lnSpc>
                <a:spcPct val="120000"/>
              </a:lnSpc>
              <a:spcBef>
                <a:spcPct val="50000"/>
              </a:spcBef>
              <a:buClr>
                <a:srgbClr val="0000FF"/>
              </a:buClr>
              <a:buFont typeface="Wingdings" panose="05000000000000000000" pitchFamily="2" charset="2"/>
              <a:buChar char="§"/>
            </a:pPr>
            <a:r>
              <a:rPr lang="en-US" altLang="zh-CN" sz="2800" dirty="0">
                <a:solidFill>
                  <a:schemeClr val="tx1"/>
                </a:solidFill>
                <a:latin typeface="宋体" panose="02010600030101010101" pitchFamily="2" charset="-122"/>
                <a:ea typeface="宋体" panose="02010600030101010101" pitchFamily="2" charset="-122"/>
              </a:rPr>
              <a:t> </a:t>
            </a:r>
            <a:r>
              <a:rPr lang="zh-CN" altLang="en-US" sz="2800" dirty="0">
                <a:solidFill>
                  <a:schemeClr val="tx1"/>
                </a:solidFill>
                <a:latin typeface="宋体" panose="02010600030101010101" pitchFamily="2" charset="-122"/>
                <a:ea typeface="宋体" panose="02010600030101010101" pitchFamily="2" charset="-122"/>
              </a:rPr>
              <a:t>各个个体被选择的概率和其适应度值成比例。</a:t>
            </a:r>
            <a:endParaRPr lang="zh-CN" altLang="en-US" sz="2800" dirty="0">
              <a:solidFill>
                <a:schemeClr val="tx1"/>
              </a:solidFill>
              <a:latin typeface="宋体" panose="02010600030101010101" pitchFamily="2" charset="-122"/>
              <a:ea typeface="宋体" panose="02010600030101010101" pitchFamily="2" charset="-122"/>
            </a:endParaRPr>
          </a:p>
        </p:txBody>
      </p:sp>
      <p:sp>
        <p:nvSpPr>
          <p:cNvPr id="69641" name="Rectangle 11"/>
          <p:cNvSpPr/>
          <p:nvPr/>
        </p:nvSpPr>
        <p:spPr>
          <a:xfrm>
            <a:off x="395288" y="4076700"/>
            <a:ext cx="4533900" cy="604838"/>
          </a:xfrm>
          <a:prstGeom prst="rect">
            <a:avLst/>
          </a:prstGeom>
          <a:noFill/>
          <a:ln w="9525">
            <a:noFill/>
          </a:ln>
        </p:spPr>
        <p:txBody>
          <a:bodyPr wrap="none" anchor="b" anchorCtr="0">
            <a:spAutoFit/>
          </a:bodyPr>
          <a:p>
            <a:pPr>
              <a:lnSpc>
                <a:spcPct val="120000"/>
              </a:lnSpc>
              <a:spcBef>
                <a:spcPct val="50000"/>
              </a:spcBef>
              <a:buClr>
                <a:srgbClr val="0000FF"/>
              </a:buClr>
              <a:buFont typeface="Wingdings" panose="05000000000000000000" pitchFamily="2" charset="2"/>
              <a:buChar char="§"/>
            </a:pPr>
            <a:r>
              <a:rPr lang="en-US" altLang="zh-CN" sz="2800" dirty="0">
                <a:solidFill>
                  <a:schemeClr val="tx1"/>
                </a:solidFill>
                <a:latin typeface="宋体" panose="02010600030101010101" pitchFamily="2" charset="-122"/>
                <a:ea typeface="宋体" panose="02010600030101010101" pitchFamily="2" charset="-122"/>
              </a:rPr>
              <a:t> </a:t>
            </a:r>
            <a:r>
              <a:rPr lang="zh-CN" altLang="en-US" sz="2800" dirty="0">
                <a:solidFill>
                  <a:schemeClr val="tx1"/>
                </a:solidFill>
                <a:latin typeface="宋体" panose="02010600030101010101" pitchFamily="2" charset="-122"/>
                <a:ea typeface="宋体" panose="02010600030101010101" pitchFamily="2" charset="-122"/>
              </a:rPr>
              <a:t>个体  被选择的概率为：</a:t>
            </a:r>
            <a:r>
              <a:rPr lang="zh-CN" altLang="en-US" sz="2800" dirty="0">
                <a:solidFill>
                  <a:schemeClr val="tx1"/>
                </a:solidFill>
                <a:latin typeface="Arial" panose="020B0604020202020204" pitchFamily="34" charset="0"/>
                <a:ea typeface="宋体" panose="02010600030101010101" pitchFamily="2" charset="-122"/>
              </a:rPr>
              <a:t> </a:t>
            </a:r>
            <a:endParaRPr lang="zh-CN" altLang="en-US" sz="2800" dirty="0">
              <a:solidFill>
                <a:schemeClr val="tx1"/>
              </a:solidFill>
              <a:latin typeface="Arial" panose="020B0604020202020204" pitchFamily="34" charset="0"/>
              <a:ea typeface="宋体" panose="02010600030101010101" pitchFamily="2" charset="-122"/>
            </a:endParaRPr>
          </a:p>
        </p:txBody>
      </p:sp>
      <p:graphicFrame>
        <p:nvGraphicFramePr>
          <p:cNvPr id="69642" name="Object 14"/>
          <p:cNvGraphicFramePr>
            <a:graphicFrameLocks noGrp="1"/>
          </p:cNvGraphicFramePr>
          <p:nvPr>
            <p:ph sz="half" idx="2"/>
          </p:nvPr>
        </p:nvGraphicFramePr>
        <p:xfrm>
          <a:off x="1619250" y="4149725"/>
          <a:ext cx="233363" cy="433388"/>
        </p:xfrm>
        <a:graphic>
          <a:graphicData uri="http://schemas.openxmlformats.org/presentationml/2006/ole">
            <mc:AlternateContent xmlns:mc="http://schemas.openxmlformats.org/markup-compatibility/2006">
              <mc:Choice xmlns:v="urn:schemas-microsoft-com:vml" Requires="v">
                <p:oleObj spid="_x0000_s3101" name="" r:id="rId3" imgW="88265" imgH="164465" progId="Equation.3">
                  <p:embed/>
                </p:oleObj>
              </mc:Choice>
              <mc:Fallback>
                <p:oleObj name="" r:id="rId3" imgW="88265" imgH="164465" progId="Equation.3">
                  <p:embed/>
                  <p:pic>
                    <p:nvPicPr>
                      <p:cNvPr id="0" name="图片 3100"/>
                      <p:cNvPicPr/>
                      <p:nvPr/>
                    </p:nvPicPr>
                    <p:blipFill>
                      <a:blip r:embed="rId4"/>
                      <a:stretch>
                        <a:fillRect/>
                      </a:stretch>
                    </p:blipFill>
                    <p:spPr>
                      <a:xfrm>
                        <a:off x="1619250" y="4149725"/>
                        <a:ext cx="233363" cy="433388"/>
                      </a:xfrm>
                      <a:prstGeom prst="rect">
                        <a:avLst/>
                      </a:prstGeom>
                      <a:noFill/>
                      <a:ln w="38100">
                        <a:miter/>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76133"/>
                                        </p:tgtEl>
                                        <p:attrNameLst>
                                          <p:attrName>style.visibility</p:attrName>
                                        </p:attrNameLst>
                                      </p:cBhvr>
                                      <p:to>
                                        <p:strVal val="visible"/>
                                      </p:to>
                                    </p:set>
                                    <p:anim calcmode="lin" valueType="num">
                                      <p:cBhvr>
                                        <p:cTn id="7" dur="500" fill="hold"/>
                                        <p:tgtEl>
                                          <p:spTgt spid="176133"/>
                                        </p:tgtEl>
                                        <p:attrNameLst>
                                          <p:attrName>ppt_x</p:attrName>
                                        </p:attrNameLst>
                                      </p:cBhvr>
                                      <p:tavLst>
                                        <p:tav tm="0">
                                          <p:val>
                                            <p:strVal val="1+#ppt_w/2"/>
                                          </p:val>
                                        </p:tav>
                                        <p:tav tm="100000">
                                          <p:val>
                                            <p:strVal val="#ppt_x"/>
                                          </p:val>
                                        </p:tav>
                                      </p:tavLst>
                                    </p:anim>
                                    <p:anim calcmode="lin" valueType="num">
                                      <p:cBhvr>
                                        <p:cTn id="8" dur="500" fill="hold"/>
                                        <p:tgtEl>
                                          <p:spTgt spid="1761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7"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70658" name="Rectangle 2"/>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49" charset="-122"/>
              </a:rPr>
              <a:t>6.2.6  </a:t>
            </a:r>
            <a:r>
              <a:rPr lang="zh-CN" altLang="en-US" sz="3600" b="0" dirty="0">
                <a:latin typeface="Times New Roman" panose="02020603050405020304" pitchFamily="18" charset="0"/>
                <a:ea typeface="黑体" panose="02010609060101010101" pitchFamily="49" charset="-122"/>
              </a:rPr>
              <a:t>选择</a:t>
            </a:r>
            <a:r>
              <a:rPr lang="zh-CN" altLang="en-US" sz="3600" dirty="0"/>
              <a:t> </a:t>
            </a:r>
            <a:endParaRPr lang="zh-CN" altLang="en-US" sz="3600" dirty="0"/>
          </a:p>
        </p:txBody>
      </p:sp>
      <p:sp>
        <p:nvSpPr>
          <p:cNvPr id="70659" name="Rectangle 3"/>
          <p:cNvSpPr>
            <a:spLocks noGrp="1"/>
          </p:cNvSpPr>
          <p:nvPr>
            <p:ph idx="1"/>
          </p:nvPr>
        </p:nvSpPr>
        <p:spPr>
          <a:xfrm>
            <a:off x="304800" y="762000"/>
            <a:ext cx="7772400" cy="5562600"/>
          </a:xfrm>
        </p:spPr>
        <p:txBody>
          <a:bodyPr vert="horz" wrap="square" lIns="91440" tIns="45720" rIns="91440" bIns="45720" anchor="t" anchorCtr="0"/>
          <a:p>
            <a:pPr marL="609600" indent="-609600" eaLnBrk="1" hangingPunct="1">
              <a:buClr>
                <a:schemeClr val="tx1"/>
              </a:buClr>
              <a:buFontTx/>
              <a:buNone/>
            </a:pPr>
            <a:r>
              <a:rPr lang="en-US" altLang="zh-CN" b="1" dirty="0">
                <a:latin typeface="Times New Roman" panose="02020603050405020304" pitchFamily="18" charset="0"/>
              </a:rPr>
              <a:t>  1. </a:t>
            </a:r>
            <a:r>
              <a:rPr lang="zh-CN" altLang="en-US" b="1" dirty="0">
                <a:latin typeface="Times New Roman" panose="02020603050405020304" pitchFamily="18" charset="0"/>
              </a:rPr>
              <a:t>个体选择概率分配方法</a:t>
            </a:r>
            <a:endParaRPr lang="zh-CN" altLang="en-US" b="1" dirty="0">
              <a:latin typeface="Times New Roman" panose="02020603050405020304" pitchFamily="18" charset="0"/>
            </a:endParaRPr>
          </a:p>
          <a:p>
            <a:pPr marL="609600" indent="-609600" eaLnBrk="1" hangingPunct="1">
              <a:spcBef>
                <a:spcPct val="50000"/>
              </a:spcBef>
              <a:buClr>
                <a:schemeClr val="tx1"/>
              </a:buClr>
              <a:buFontTx/>
              <a:buNone/>
            </a:pPr>
            <a:r>
              <a:rPr lang="zh-CN" altLang="en-US" sz="2800" b="1" dirty="0">
                <a:latin typeface="Times New Roman" panose="02020603050405020304" pitchFamily="18" charset="0"/>
              </a:rPr>
              <a:t>（</a:t>
            </a:r>
            <a:r>
              <a:rPr lang="en-US" altLang="zh-CN" sz="2800" b="1" dirty="0">
                <a:latin typeface="Times New Roman" panose="02020603050405020304" pitchFamily="18" charset="0"/>
              </a:rPr>
              <a:t>2</a:t>
            </a:r>
            <a:r>
              <a:rPr lang="zh-CN" altLang="en-US" sz="2800" b="1" dirty="0">
                <a:latin typeface="Times New Roman" panose="02020603050405020304" pitchFamily="18" charset="0"/>
              </a:rPr>
              <a:t>） </a:t>
            </a:r>
            <a:r>
              <a:rPr lang="zh-CN" altLang="en-US" sz="2800" b="1" dirty="0">
                <a:solidFill>
                  <a:schemeClr val="folHlink"/>
                </a:solidFill>
                <a:latin typeface="Times New Roman" panose="02020603050405020304" pitchFamily="18" charset="0"/>
              </a:rPr>
              <a:t>排序方法</a:t>
            </a:r>
            <a:r>
              <a:rPr lang="zh-CN" altLang="en-US" sz="2800" b="1" dirty="0">
                <a:latin typeface="Times New Roman" panose="02020603050405020304" pitchFamily="18" charset="0"/>
              </a:rPr>
              <a:t> （</a:t>
            </a:r>
            <a:r>
              <a:rPr lang="en-US" altLang="zh-CN" sz="2800" b="1" dirty="0">
                <a:latin typeface="Times New Roman" panose="02020603050405020304" pitchFamily="18" charset="0"/>
              </a:rPr>
              <a:t>rank-based model</a:t>
            </a:r>
            <a:r>
              <a:rPr lang="zh-CN" altLang="en-US" sz="2800" b="1" dirty="0">
                <a:latin typeface="Times New Roman" panose="02020603050405020304" pitchFamily="18" charset="0"/>
              </a:rPr>
              <a:t>）</a:t>
            </a:r>
            <a:endParaRPr lang="zh-CN" altLang="en-US" sz="2800" b="1" dirty="0">
              <a:latin typeface="Times New Roman" panose="02020603050405020304" pitchFamily="18" charset="0"/>
            </a:endParaRPr>
          </a:p>
        </p:txBody>
      </p:sp>
      <p:sp>
        <p:nvSpPr>
          <p:cNvPr id="70660" name="Rectangle 4"/>
          <p:cNvSpPr/>
          <p:nvPr/>
        </p:nvSpPr>
        <p:spPr>
          <a:xfrm>
            <a:off x="4181475" y="3095625"/>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70661" name="Rectangle 5"/>
          <p:cNvSpPr/>
          <p:nvPr/>
        </p:nvSpPr>
        <p:spPr>
          <a:xfrm>
            <a:off x="4367213" y="3328988"/>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70662" name="Rectangle 6"/>
          <p:cNvSpPr/>
          <p:nvPr/>
        </p:nvSpPr>
        <p:spPr>
          <a:xfrm>
            <a:off x="4376738" y="3328988"/>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70663" name="Rectangle 7"/>
          <p:cNvSpPr/>
          <p:nvPr/>
        </p:nvSpPr>
        <p:spPr>
          <a:xfrm>
            <a:off x="381000" y="2214563"/>
            <a:ext cx="3965575" cy="604837"/>
          </a:xfrm>
          <a:prstGeom prst="rect">
            <a:avLst/>
          </a:prstGeom>
          <a:noFill/>
          <a:ln w="9525">
            <a:noFill/>
          </a:ln>
        </p:spPr>
        <p:txBody>
          <a:bodyPr wrap="none" anchor="b" anchorCtr="0">
            <a:spAutoFit/>
          </a:bodyPr>
          <a:p>
            <a:pPr>
              <a:lnSpc>
                <a:spcPct val="120000"/>
              </a:lnSpc>
              <a:spcBef>
                <a:spcPct val="20000"/>
              </a:spcBef>
              <a:buClr>
                <a:schemeClr val="tx1"/>
              </a:buClr>
            </a:pPr>
            <a:r>
              <a:rPr lang="en-US" altLang="zh-CN" sz="2800" dirty="0">
                <a:solidFill>
                  <a:schemeClr val="tx1"/>
                </a:solidFill>
                <a:latin typeface="Times New Roman" panose="02020603050405020304" pitchFamily="18" charset="0"/>
                <a:ea typeface="宋体" panose="02010600030101010101" pitchFamily="2" charset="-122"/>
              </a:rPr>
              <a:t>① </a:t>
            </a:r>
            <a:r>
              <a:rPr lang="zh-CN" altLang="en-US" sz="2800" dirty="0">
                <a:solidFill>
                  <a:schemeClr val="tx1"/>
                </a:solidFill>
                <a:latin typeface="Times New Roman" panose="02020603050405020304" pitchFamily="18" charset="0"/>
                <a:ea typeface="宋体" panose="02010600030101010101" pitchFamily="2" charset="-122"/>
              </a:rPr>
              <a:t>线性排序：</a:t>
            </a:r>
            <a:r>
              <a:rPr lang="en-US" altLang="zh-CN" sz="2800" dirty="0">
                <a:solidFill>
                  <a:schemeClr val="tx1"/>
                </a:solidFill>
                <a:latin typeface="Times New Roman" panose="02020603050405020304" pitchFamily="18" charset="0"/>
                <a:ea typeface="宋体" panose="02010600030101010101" pitchFamily="2" charset="-122"/>
              </a:rPr>
              <a:t>J. E. Baker</a:t>
            </a:r>
            <a:endParaRPr lang="en-US" altLang="zh-CN" sz="2800" dirty="0">
              <a:solidFill>
                <a:schemeClr val="tx1"/>
              </a:solidFill>
              <a:latin typeface="Times New Roman" panose="02020603050405020304" pitchFamily="18" charset="0"/>
              <a:ea typeface="宋体" panose="02010600030101010101" pitchFamily="2" charset="-122"/>
            </a:endParaRPr>
          </a:p>
        </p:txBody>
      </p:sp>
      <p:sp>
        <p:nvSpPr>
          <p:cNvPr id="70664" name="Rectangle 11"/>
          <p:cNvSpPr/>
          <p:nvPr/>
        </p:nvSpPr>
        <p:spPr>
          <a:xfrm>
            <a:off x="4191000" y="3314700"/>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70665" name="Rectangle 17"/>
          <p:cNvSpPr/>
          <p:nvPr/>
        </p:nvSpPr>
        <p:spPr>
          <a:xfrm>
            <a:off x="414338" y="3054350"/>
            <a:ext cx="8424862" cy="2584450"/>
          </a:xfrm>
          <a:prstGeom prst="rect">
            <a:avLst/>
          </a:prstGeom>
          <a:solidFill>
            <a:srgbClr val="FFFFFF"/>
          </a:solidFill>
          <a:ln w="9525" cap="flat" cmpd="sng">
            <a:solidFill>
              <a:srgbClr val="808080"/>
            </a:solidFill>
            <a:prstDash val="solid"/>
            <a:miter/>
            <a:headEnd type="none" w="med" len="med"/>
            <a:tailEnd type="none" w="med" len="med"/>
          </a:ln>
        </p:spPr>
        <p:txBody>
          <a:bodyPr anchor="b" anchorCtr="0">
            <a:spAutoFit/>
          </a:bodyPr>
          <a:p>
            <a:pPr>
              <a:lnSpc>
                <a:spcPct val="120000"/>
              </a:lnSpc>
              <a:spcBef>
                <a:spcPct val="20000"/>
              </a:spcBef>
              <a:buClr>
                <a:srgbClr val="0000FF"/>
              </a:buClr>
              <a:buFont typeface="Wingdings" panose="05000000000000000000" pitchFamily="2" charset="2"/>
              <a:buChar char="Ø"/>
            </a:pPr>
            <a:r>
              <a:rPr lang="en-US" altLang="zh-CN" dirty="0">
                <a:solidFill>
                  <a:schemeClr val="tx1"/>
                </a:solidFill>
                <a:latin typeface="宋体" panose="02010600030101010101" pitchFamily="2" charset="-122"/>
                <a:ea typeface="宋体" panose="02010600030101010101" pitchFamily="2" charset="-122"/>
              </a:rPr>
              <a:t> </a:t>
            </a:r>
            <a:r>
              <a:rPr lang="zh-CN" altLang="en-US" dirty="0">
                <a:solidFill>
                  <a:schemeClr val="tx1"/>
                </a:solidFill>
                <a:latin typeface="宋体" panose="02010600030101010101" pitchFamily="2" charset="-122"/>
                <a:ea typeface="宋体" panose="02010600030101010101" pitchFamily="2" charset="-122"/>
              </a:rPr>
              <a:t>群体成员按适应值大小从好到坏依次排列：</a:t>
            </a:r>
            <a:endParaRPr lang="zh-CN" altLang="en-US" dirty="0">
              <a:solidFill>
                <a:schemeClr val="tx1"/>
              </a:solidFill>
              <a:latin typeface="宋体" panose="02010600030101010101" pitchFamily="2" charset="-122"/>
              <a:ea typeface="宋体" panose="02010600030101010101" pitchFamily="2" charset="-122"/>
            </a:endParaRPr>
          </a:p>
          <a:p>
            <a:pPr>
              <a:lnSpc>
                <a:spcPct val="120000"/>
              </a:lnSpc>
              <a:spcBef>
                <a:spcPct val="20000"/>
              </a:spcBef>
              <a:buClr>
                <a:srgbClr val="0000FF"/>
              </a:buClr>
              <a:buFont typeface="Wingdings" panose="05000000000000000000" pitchFamily="2" charset="2"/>
              <a:buChar char="Ø"/>
            </a:pPr>
            <a:r>
              <a:rPr lang="zh-CN" altLang="en-US" dirty="0">
                <a:solidFill>
                  <a:schemeClr val="tx1"/>
                </a:solidFill>
                <a:latin typeface="宋体" panose="02010600030101010101" pitchFamily="2" charset="-122"/>
                <a:ea typeface="宋体" panose="02010600030101010101" pitchFamily="2" charset="-122"/>
              </a:rPr>
              <a:t> 个体</a:t>
            </a:r>
            <a:endParaRPr lang="zh-CN" altLang="en-US" dirty="0">
              <a:solidFill>
                <a:schemeClr val="tx1"/>
              </a:solidFill>
              <a:latin typeface="宋体" panose="02010600030101010101" pitchFamily="2" charset="-122"/>
              <a:ea typeface="宋体" panose="02010600030101010101" pitchFamily="2" charset="-122"/>
            </a:endParaRPr>
          </a:p>
          <a:p>
            <a:pPr>
              <a:lnSpc>
                <a:spcPct val="120000"/>
              </a:lnSpc>
              <a:spcBef>
                <a:spcPct val="20000"/>
              </a:spcBef>
              <a:buClr>
                <a:srgbClr val="0000FF"/>
              </a:buClr>
              <a:buFont typeface="Wingdings" panose="05000000000000000000" pitchFamily="2" charset="2"/>
              <a:buChar char="Ø"/>
            </a:pPr>
            <a:endParaRPr lang="zh-CN" altLang="en-US" dirty="0">
              <a:solidFill>
                <a:schemeClr val="tx1"/>
              </a:solidFill>
              <a:latin typeface="宋体" panose="02010600030101010101" pitchFamily="2" charset="-122"/>
              <a:ea typeface="宋体" panose="02010600030101010101" pitchFamily="2" charset="-122"/>
            </a:endParaRPr>
          </a:p>
          <a:p>
            <a:pPr>
              <a:lnSpc>
                <a:spcPct val="120000"/>
              </a:lnSpc>
              <a:spcBef>
                <a:spcPct val="20000"/>
              </a:spcBef>
              <a:buClr>
                <a:srgbClr val="0000FF"/>
              </a:buClr>
              <a:buFont typeface="Wingdings" panose="05000000000000000000" pitchFamily="2" charset="2"/>
              <a:buChar char="Ø"/>
            </a:pPr>
            <a:endParaRPr lang="zh-CN" altLang="en-US" dirty="0">
              <a:solidFill>
                <a:schemeClr val="tx1"/>
              </a:solidFill>
              <a:latin typeface="宋体" panose="02010600030101010101" pitchFamily="2" charset="-122"/>
              <a:ea typeface="宋体" panose="02010600030101010101" pitchFamily="2" charset="-122"/>
            </a:endParaRPr>
          </a:p>
          <a:p>
            <a:pPr>
              <a:lnSpc>
                <a:spcPct val="120000"/>
              </a:lnSpc>
              <a:spcBef>
                <a:spcPct val="20000"/>
              </a:spcBef>
              <a:buClr>
                <a:srgbClr val="0000FF"/>
              </a:buClr>
              <a:buFont typeface="Wingdings" panose="05000000000000000000" pitchFamily="2" charset="2"/>
              <a:buChar char="Ø"/>
            </a:pPr>
            <a:r>
              <a:rPr lang="zh-CN" altLang="en-US" dirty="0">
                <a:solidFill>
                  <a:schemeClr val="tx1"/>
                </a:solidFill>
                <a:latin typeface="宋体" panose="02010600030101010101" pitchFamily="2" charset="-122"/>
                <a:ea typeface="宋体" panose="02010600030101010101" pitchFamily="2" charset="-122"/>
              </a:rPr>
              <a:t> 按转盘式选择的方式选择父体</a:t>
            </a:r>
            <a:endParaRPr lang="zh-CN" altLang="en-US" dirty="0">
              <a:solidFill>
                <a:schemeClr val="tx1"/>
              </a:solidFill>
              <a:latin typeface="宋体" panose="02010600030101010101" pitchFamily="2" charset="-122"/>
              <a:ea typeface="宋体" panose="02010600030101010101" pitchFamily="2" charset="-122"/>
            </a:endParaRPr>
          </a:p>
        </p:txBody>
      </p:sp>
      <p:graphicFrame>
        <p:nvGraphicFramePr>
          <p:cNvPr id="70666" name="Object 10"/>
          <p:cNvGraphicFramePr/>
          <p:nvPr/>
        </p:nvGraphicFramePr>
        <p:xfrm>
          <a:off x="6586538" y="3124200"/>
          <a:ext cx="1600200" cy="481013"/>
        </p:xfrm>
        <a:graphic>
          <a:graphicData uri="http://schemas.openxmlformats.org/presentationml/2006/ole">
            <mc:AlternateContent xmlns:mc="http://schemas.openxmlformats.org/markup-compatibility/2006">
              <mc:Choice xmlns:v="urn:schemas-microsoft-com:vml" Requires="v">
                <p:oleObj spid="_x0000_s3103" name="" r:id="rId1" imgW="761365" imgH="228600" progId="Equation.3">
                  <p:embed/>
                </p:oleObj>
              </mc:Choice>
              <mc:Fallback>
                <p:oleObj name="" r:id="rId1" imgW="761365" imgH="228600" progId="Equation.3">
                  <p:embed/>
                  <p:pic>
                    <p:nvPicPr>
                      <p:cNvPr id="0" name="图片 3102"/>
                      <p:cNvPicPr/>
                      <p:nvPr/>
                    </p:nvPicPr>
                    <p:blipFill>
                      <a:blip r:embed="rId2"/>
                      <a:stretch>
                        <a:fillRect/>
                      </a:stretch>
                    </p:blipFill>
                    <p:spPr>
                      <a:xfrm>
                        <a:off x="6586538" y="3124200"/>
                        <a:ext cx="1600200" cy="481013"/>
                      </a:xfrm>
                      <a:prstGeom prst="rect">
                        <a:avLst/>
                      </a:prstGeom>
                      <a:noFill/>
                      <a:ln w="38100">
                        <a:noFill/>
                        <a:miter/>
                      </a:ln>
                    </p:spPr>
                  </p:pic>
                </p:oleObj>
              </mc:Fallback>
            </mc:AlternateContent>
          </a:graphicData>
        </a:graphic>
      </p:graphicFrame>
      <p:graphicFrame>
        <p:nvGraphicFramePr>
          <p:cNvPr id="70667" name="Object 12"/>
          <p:cNvGraphicFramePr/>
          <p:nvPr/>
        </p:nvGraphicFramePr>
        <p:xfrm>
          <a:off x="1547813" y="3644900"/>
          <a:ext cx="2392362" cy="447675"/>
        </p:xfrm>
        <a:graphic>
          <a:graphicData uri="http://schemas.openxmlformats.org/presentationml/2006/ole">
            <mc:AlternateContent xmlns:mc="http://schemas.openxmlformats.org/markup-compatibility/2006">
              <mc:Choice xmlns:v="urn:schemas-microsoft-com:vml" Requires="v">
                <p:oleObj spid="_x0000_s3104" name="" r:id="rId3" imgW="1219200" imgH="228600" progId="Equation.3">
                  <p:embed/>
                </p:oleObj>
              </mc:Choice>
              <mc:Fallback>
                <p:oleObj name="" r:id="rId3" imgW="1219200" imgH="228600" progId="Equation.3">
                  <p:embed/>
                  <p:pic>
                    <p:nvPicPr>
                      <p:cNvPr id="0" name="图片 3103"/>
                      <p:cNvPicPr/>
                      <p:nvPr/>
                    </p:nvPicPr>
                    <p:blipFill>
                      <a:blip r:embed="rId4"/>
                      <a:stretch>
                        <a:fillRect/>
                      </a:stretch>
                    </p:blipFill>
                    <p:spPr>
                      <a:xfrm>
                        <a:off x="1547813" y="3644900"/>
                        <a:ext cx="2392362" cy="447675"/>
                      </a:xfrm>
                      <a:prstGeom prst="rect">
                        <a:avLst/>
                      </a:prstGeom>
                      <a:noFill/>
                      <a:ln w="38100">
                        <a:noFill/>
                        <a:miter/>
                      </a:ln>
                    </p:spPr>
                  </p:pic>
                </p:oleObj>
              </mc:Fallback>
            </mc:AlternateContent>
          </a:graphicData>
        </a:graphic>
      </p:graphicFrame>
      <p:graphicFrame>
        <p:nvGraphicFramePr>
          <p:cNvPr id="70668" name="Object 14"/>
          <p:cNvGraphicFramePr/>
          <p:nvPr/>
        </p:nvGraphicFramePr>
        <p:xfrm>
          <a:off x="3438843" y="4149090"/>
          <a:ext cx="1902460" cy="830580"/>
        </p:xfrm>
        <a:graphic>
          <a:graphicData uri="http://schemas.openxmlformats.org/presentationml/2006/ole">
            <mc:AlternateContent xmlns:mc="http://schemas.openxmlformats.org/markup-compatibility/2006">
              <mc:Choice xmlns:v="urn:schemas-microsoft-com:vml" Requires="v">
                <p:oleObj spid="_x0000_s3102" name="" r:id="rId5" imgW="685800" imgH="316865" progId="Equation.3">
                  <p:embed/>
                </p:oleObj>
              </mc:Choice>
              <mc:Fallback>
                <p:oleObj name="" r:id="rId5" imgW="685800" imgH="316865" progId="Equation.3">
                  <p:embed/>
                  <p:pic>
                    <p:nvPicPr>
                      <p:cNvPr id="0" name="图片 3101"/>
                      <p:cNvPicPr/>
                      <p:nvPr/>
                    </p:nvPicPr>
                    <p:blipFill>
                      <a:blip r:embed="rId6"/>
                      <a:stretch>
                        <a:fillRect/>
                      </a:stretch>
                    </p:blipFill>
                    <p:spPr>
                      <a:xfrm>
                        <a:off x="3438843" y="4149090"/>
                        <a:ext cx="1902460" cy="830580"/>
                      </a:xfrm>
                      <a:prstGeom prst="rect">
                        <a:avLst/>
                      </a:prstGeom>
                      <a:noFill/>
                      <a:ln w="38100">
                        <a:noFill/>
                        <a:miter/>
                      </a:ln>
                    </p:spPr>
                  </p:pic>
                </p:oleObj>
              </mc:Fallback>
            </mc:AlternateContent>
          </a:graphicData>
        </a:graphic>
      </p:graphicFrame>
    </p:spTree>
  </p:cSld>
  <p:clrMapOvr>
    <a:masterClrMapping/>
  </p:clrMapOvr>
  <p:transition>
    <p:rand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1"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71682" name="Rectangle 2"/>
          <p:cNvSpPr>
            <a:spLocks noGrp="1"/>
          </p:cNvSpPr>
          <p:nvPr>
            <p:ph type="title"/>
          </p:nvPr>
        </p:nvSpPr>
        <p:spPr>
          <a:xfrm>
            <a:off x="0" y="0"/>
            <a:ext cx="9144000" cy="836613"/>
          </a:xfrm>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49" charset="-122"/>
              </a:rPr>
              <a:t>6.2.6  </a:t>
            </a:r>
            <a:r>
              <a:rPr lang="zh-CN" altLang="en-US" sz="3600" b="0" dirty="0">
                <a:latin typeface="Times New Roman" panose="02020603050405020304" pitchFamily="18" charset="0"/>
                <a:ea typeface="黑体" panose="02010609060101010101" pitchFamily="49" charset="-122"/>
              </a:rPr>
              <a:t>选择</a:t>
            </a:r>
            <a:r>
              <a:rPr lang="zh-CN" altLang="en-US" sz="3600" dirty="0"/>
              <a:t> </a:t>
            </a:r>
            <a:endParaRPr lang="zh-CN" altLang="en-US" sz="3600" dirty="0"/>
          </a:p>
        </p:txBody>
      </p:sp>
      <p:sp>
        <p:nvSpPr>
          <p:cNvPr id="71683" name="Rectangle 3"/>
          <p:cNvSpPr>
            <a:spLocks noGrp="1"/>
          </p:cNvSpPr>
          <p:nvPr>
            <p:ph idx="1"/>
          </p:nvPr>
        </p:nvSpPr>
        <p:spPr>
          <a:xfrm>
            <a:off x="228600" y="838200"/>
            <a:ext cx="7772400" cy="5562600"/>
          </a:xfrm>
        </p:spPr>
        <p:txBody>
          <a:bodyPr vert="horz" wrap="square" lIns="91440" tIns="45720" rIns="91440" bIns="45720" anchor="t" anchorCtr="0"/>
          <a:p>
            <a:pPr marL="609600" indent="-609600" eaLnBrk="1" hangingPunct="1">
              <a:buClr>
                <a:schemeClr val="tx1"/>
              </a:buClr>
              <a:buFontTx/>
              <a:buNone/>
            </a:pPr>
            <a:r>
              <a:rPr lang="en-US" altLang="zh-CN" b="1" dirty="0">
                <a:latin typeface="Times New Roman" panose="02020603050405020304" pitchFamily="18" charset="0"/>
              </a:rPr>
              <a:t>  1. </a:t>
            </a:r>
            <a:r>
              <a:rPr lang="zh-CN" altLang="en-US" b="1" dirty="0">
                <a:latin typeface="Times New Roman" panose="02020603050405020304" pitchFamily="18" charset="0"/>
              </a:rPr>
              <a:t>个体选择概率分配方法</a:t>
            </a:r>
            <a:endParaRPr lang="zh-CN" altLang="en-US" b="1" dirty="0">
              <a:latin typeface="Times New Roman" panose="02020603050405020304" pitchFamily="18" charset="0"/>
            </a:endParaRPr>
          </a:p>
          <a:p>
            <a:pPr marL="609600" indent="-609600" eaLnBrk="1" hangingPunct="1">
              <a:spcBef>
                <a:spcPct val="50000"/>
              </a:spcBef>
              <a:buClr>
                <a:schemeClr val="tx1"/>
              </a:buClr>
              <a:buFontTx/>
              <a:buNone/>
            </a:pPr>
            <a:r>
              <a:rPr lang="zh-CN" altLang="en-US" sz="2800" b="1" dirty="0">
                <a:latin typeface="Times New Roman" panose="02020603050405020304" pitchFamily="18" charset="0"/>
              </a:rPr>
              <a:t>（</a:t>
            </a:r>
            <a:r>
              <a:rPr lang="en-US" altLang="zh-CN" sz="2800" b="1" dirty="0">
                <a:latin typeface="Times New Roman" panose="02020603050405020304" pitchFamily="18" charset="0"/>
              </a:rPr>
              <a:t>2</a:t>
            </a:r>
            <a:r>
              <a:rPr lang="zh-CN" altLang="en-US" sz="2800" b="1" dirty="0">
                <a:latin typeface="Times New Roman" panose="02020603050405020304" pitchFamily="18" charset="0"/>
              </a:rPr>
              <a:t>） </a:t>
            </a:r>
            <a:r>
              <a:rPr lang="zh-CN" altLang="en-US" sz="2800" b="1" dirty="0">
                <a:solidFill>
                  <a:schemeClr val="folHlink"/>
                </a:solidFill>
                <a:latin typeface="Times New Roman" panose="02020603050405020304" pitchFamily="18" charset="0"/>
              </a:rPr>
              <a:t>排序方法</a:t>
            </a:r>
            <a:r>
              <a:rPr lang="zh-CN" altLang="en-US" sz="2800" b="1" dirty="0">
                <a:latin typeface="Times New Roman" panose="02020603050405020304" pitchFamily="18" charset="0"/>
              </a:rPr>
              <a:t> （</a:t>
            </a:r>
            <a:r>
              <a:rPr lang="en-US" altLang="zh-CN" sz="2800" b="1" dirty="0">
                <a:latin typeface="Times New Roman" panose="02020603050405020304" pitchFamily="18" charset="0"/>
              </a:rPr>
              <a:t>rank-based model</a:t>
            </a:r>
            <a:r>
              <a:rPr lang="zh-CN" altLang="en-US" sz="2800" b="1" dirty="0">
                <a:latin typeface="Times New Roman" panose="02020603050405020304" pitchFamily="18" charset="0"/>
              </a:rPr>
              <a:t>）</a:t>
            </a:r>
            <a:endParaRPr lang="zh-CN" altLang="en-US" sz="2800" b="1" dirty="0">
              <a:latin typeface="Times New Roman" panose="02020603050405020304" pitchFamily="18" charset="0"/>
            </a:endParaRPr>
          </a:p>
        </p:txBody>
      </p:sp>
      <p:sp>
        <p:nvSpPr>
          <p:cNvPr id="71684" name="Rectangle 4"/>
          <p:cNvSpPr/>
          <p:nvPr/>
        </p:nvSpPr>
        <p:spPr>
          <a:xfrm>
            <a:off x="4181475" y="3095625"/>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71685" name="Rectangle 5"/>
          <p:cNvSpPr/>
          <p:nvPr/>
        </p:nvSpPr>
        <p:spPr>
          <a:xfrm>
            <a:off x="4367213" y="3328988"/>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71686" name="Rectangle 6"/>
          <p:cNvSpPr/>
          <p:nvPr/>
        </p:nvSpPr>
        <p:spPr>
          <a:xfrm>
            <a:off x="4376738" y="3328988"/>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71687" name="Rectangle 8"/>
          <p:cNvSpPr/>
          <p:nvPr/>
        </p:nvSpPr>
        <p:spPr>
          <a:xfrm>
            <a:off x="395288" y="2333625"/>
            <a:ext cx="5256212" cy="519113"/>
          </a:xfrm>
          <a:prstGeom prst="rect">
            <a:avLst/>
          </a:prstGeom>
          <a:noFill/>
          <a:ln w="9525">
            <a:noFill/>
          </a:ln>
        </p:spPr>
        <p:txBody>
          <a:bodyPr wrap="none" anchor="b" anchorCtr="0">
            <a:spAutoFit/>
          </a:bodyPr>
          <a:p>
            <a:r>
              <a:rPr lang="en-US" altLang="zh-CN" sz="2800" dirty="0">
                <a:solidFill>
                  <a:schemeClr val="tx1"/>
                </a:solidFill>
                <a:latin typeface="Times New Roman" panose="02020603050405020304" pitchFamily="18" charset="0"/>
                <a:ea typeface="宋体" panose="02010600030101010101" pitchFamily="2" charset="-122"/>
              </a:rPr>
              <a:t>② </a:t>
            </a:r>
            <a:r>
              <a:rPr lang="zh-CN" altLang="en-US" sz="2800" dirty="0">
                <a:solidFill>
                  <a:schemeClr val="tx1"/>
                </a:solidFill>
                <a:latin typeface="Times New Roman" panose="02020603050405020304" pitchFamily="18" charset="0"/>
                <a:ea typeface="宋体" panose="02010600030101010101" pitchFamily="2" charset="-122"/>
              </a:rPr>
              <a:t>非线性排序： </a:t>
            </a:r>
            <a:r>
              <a:rPr lang="en-US" altLang="zh-CN" sz="2800" dirty="0">
                <a:solidFill>
                  <a:schemeClr val="tx1"/>
                </a:solidFill>
                <a:latin typeface="Times New Roman" panose="02020603050405020304" pitchFamily="18" charset="0"/>
                <a:ea typeface="宋体" panose="02010600030101010101" pitchFamily="2" charset="-122"/>
              </a:rPr>
              <a:t>Z. Michalewicz</a:t>
            </a:r>
            <a:r>
              <a:rPr lang="en-US" altLang="zh-CN" sz="2800" dirty="0">
                <a:solidFill>
                  <a:schemeClr val="tx1"/>
                </a:solidFill>
                <a:latin typeface="宋体" panose="02010600030101010101" pitchFamily="2" charset="-122"/>
                <a:ea typeface="宋体" panose="02010600030101010101" pitchFamily="2" charset="-122"/>
              </a:rPr>
              <a:t> </a:t>
            </a:r>
            <a:endParaRPr lang="en-US" altLang="zh-CN" sz="2800" dirty="0">
              <a:solidFill>
                <a:schemeClr val="tx1"/>
              </a:solidFill>
              <a:latin typeface="宋体" panose="02010600030101010101" pitchFamily="2" charset="-122"/>
              <a:ea typeface="宋体" panose="02010600030101010101" pitchFamily="2" charset="-122"/>
            </a:endParaRPr>
          </a:p>
        </p:txBody>
      </p:sp>
      <p:sp>
        <p:nvSpPr>
          <p:cNvPr id="71688" name="Rectangle 11"/>
          <p:cNvSpPr/>
          <p:nvPr/>
        </p:nvSpPr>
        <p:spPr>
          <a:xfrm>
            <a:off x="4052888" y="3186113"/>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71689" name="Text Box 9"/>
          <p:cNvSpPr txBox="1"/>
          <p:nvPr/>
        </p:nvSpPr>
        <p:spPr>
          <a:xfrm>
            <a:off x="395288" y="2990850"/>
            <a:ext cx="8305800" cy="2038350"/>
          </a:xfrm>
          <a:prstGeom prst="rect">
            <a:avLst/>
          </a:prstGeom>
          <a:solidFill>
            <a:srgbClr val="FFFFFF"/>
          </a:solidFill>
          <a:ln w="9525" cap="flat" cmpd="sng">
            <a:solidFill>
              <a:srgbClr val="808080"/>
            </a:solidFill>
            <a:prstDash val="solid"/>
            <a:miter/>
            <a:headEnd type="none" w="med" len="med"/>
            <a:tailEnd type="none" w="med" len="med"/>
          </a:ln>
        </p:spPr>
        <p:txBody>
          <a:bodyPr anchor="b" anchorCtr="0">
            <a:spAutoFit/>
          </a:bodyPr>
          <a:p>
            <a:pPr>
              <a:spcBef>
                <a:spcPct val="50000"/>
              </a:spcBef>
              <a:buClr>
                <a:srgbClr val="0000FF"/>
              </a:buClr>
              <a:buFont typeface="Wingdings" panose="05000000000000000000" pitchFamily="2" charset="2"/>
              <a:buChar char="§"/>
            </a:pPr>
            <a:r>
              <a:rPr lang="en-US" altLang="zh-CN" dirty="0">
                <a:solidFill>
                  <a:schemeClr val="tx1"/>
                </a:solidFill>
                <a:latin typeface="宋体" panose="02010600030101010101" pitchFamily="2" charset="-122"/>
                <a:ea typeface="宋体" panose="02010600030101010101" pitchFamily="2" charset="-122"/>
              </a:rPr>
              <a:t> </a:t>
            </a:r>
            <a:r>
              <a:rPr lang="zh-CN" altLang="en-US" sz="2600" dirty="0">
                <a:solidFill>
                  <a:schemeClr val="tx1"/>
                </a:solidFill>
                <a:latin typeface="宋体" panose="02010600030101010101" pitchFamily="2" charset="-122"/>
                <a:ea typeface="宋体" panose="02010600030101010101" pitchFamily="2" charset="-122"/>
              </a:rPr>
              <a:t>将群体成员按适应值从好到坏依次排列，并按下式分配选择概率：</a:t>
            </a:r>
            <a:endParaRPr lang="zh-CN" altLang="en-US" sz="2600" dirty="0">
              <a:solidFill>
                <a:schemeClr val="tx1"/>
              </a:solidFill>
              <a:latin typeface="宋体" panose="02010600030101010101" pitchFamily="2" charset="-122"/>
              <a:ea typeface="宋体" panose="02010600030101010101" pitchFamily="2" charset="-122"/>
            </a:endParaRPr>
          </a:p>
          <a:p>
            <a:pPr>
              <a:spcBef>
                <a:spcPct val="50000"/>
              </a:spcBef>
              <a:buClr>
                <a:srgbClr val="0000FF"/>
              </a:buClr>
              <a:buFont typeface="Wingdings" panose="05000000000000000000" pitchFamily="2" charset="2"/>
              <a:buChar char="§"/>
            </a:pPr>
            <a:endParaRPr lang="zh-CN" altLang="en-US" sz="2600" dirty="0">
              <a:solidFill>
                <a:schemeClr val="tx1"/>
              </a:solidFill>
              <a:latin typeface="宋体" panose="02010600030101010101" pitchFamily="2" charset="-122"/>
              <a:ea typeface="宋体" panose="02010600030101010101" pitchFamily="2" charset="-122"/>
            </a:endParaRPr>
          </a:p>
          <a:p>
            <a:pPr>
              <a:spcBef>
                <a:spcPct val="50000"/>
              </a:spcBef>
              <a:buClr>
                <a:srgbClr val="0000FF"/>
              </a:buClr>
              <a:buFont typeface="Wingdings" panose="05000000000000000000" pitchFamily="2" charset="2"/>
              <a:buChar char="§"/>
            </a:pPr>
            <a:endParaRPr lang="en-US" altLang="zh-CN" dirty="0">
              <a:solidFill>
                <a:schemeClr val="tx1"/>
              </a:solidFill>
              <a:latin typeface="宋体" panose="02010600030101010101" pitchFamily="2" charset="-122"/>
              <a:ea typeface="宋体" panose="02010600030101010101" pitchFamily="2" charset="-122"/>
            </a:endParaRPr>
          </a:p>
        </p:txBody>
      </p:sp>
      <p:graphicFrame>
        <p:nvGraphicFramePr>
          <p:cNvPr id="71690" name="Object 10"/>
          <p:cNvGraphicFramePr/>
          <p:nvPr/>
        </p:nvGraphicFramePr>
        <p:xfrm>
          <a:off x="1947863" y="3733800"/>
          <a:ext cx="5353050" cy="1200150"/>
        </p:xfrm>
        <a:graphic>
          <a:graphicData uri="http://schemas.openxmlformats.org/presentationml/2006/ole">
            <mc:AlternateContent xmlns:mc="http://schemas.openxmlformats.org/markup-compatibility/2006">
              <mc:Choice xmlns:v="urn:schemas-microsoft-com:vml" Requires="v">
                <p:oleObj spid="_x0000_s3081" name="" r:id="rId1" imgW="2171065" imgH="482600" progId="Equation.3">
                  <p:embed/>
                </p:oleObj>
              </mc:Choice>
              <mc:Fallback>
                <p:oleObj name="" r:id="rId1" imgW="2171065" imgH="482600" progId="Equation.3">
                  <p:embed/>
                  <p:pic>
                    <p:nvPicPr>
                      <p:cNvPr id="0" name="图片 3080"/>
                      <p:cNvPicPr/>
                      <p:nvPr/>
                    </p:nvPicPr>
                    <p:blipFill>
                      <a:blip r:embed="rId2"/>
                      <a:stretch>
                        <a:fillRect/>
                      </a:stretch>
                    </p:blipFill>
                    <p:spPr>
                      <a:xfrm>
                        <a:off x="1947863" y="3733800"/>
                        <a:ext cx="5353050" cy="1200150"/>
                      </a:xfrm>
                      <a:prstGeom prst="rect">
                        <a:avLst/>
                      </a:prstGeom>
                      <a:noFill/>
                      <a:ln w="38100">
                        <a:noFill/>
                        <a:miter/>
                      </a:ln>
                    </p:spPr>
                  </p:pic>
                </p:oleObj>
              </mc:Fallback>
            </mc:AlternateContent>
          </a:graphicData>
        </a:graphic>
      </p:graphicFrame>
    </p:spTree>
  </p:cSld>
  <p:clrMapOvr>
    <a:masterClrMapping/>
  </p:clrMapOvr>
  <p:transition>
    <p:rand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5"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72706" name="Rectangle 2"/>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49" charset="-122"/>
              </a:rPr>
              <a:t>6.2.6  </a:t>
            </a:r>
            <a:r>
              <a:rPr lang="zh-CN" altLang="en-US" sz="3600" b="0" dirty="0">
                <a:latin typeface="Times New Roman" panose="02020603050405020304" pitchFamily="18" charset="0"/>
                <a:ea typeface="黑体" panose="02010609060101010101" pitchFamily="49" charset="-122"/>
              </a:rPr>
              <a:t>选择</a:t>
            </a:r>
            <a:r>
              <a:rPr lang="zh-CN" altLang="en-US" sz="3600" dirty="0"/>
              <a:t> </a:t>
            </a:r>
            <a:endParaRPr lang="zh-CN" altLang="en-US" sz="3600" dirty="0"/>
          </a:p>
        </p:txBody>
      </p:sp>
      <p:sp>
        <p:nvSpPr>
          <p:cNvPr id="72707" name="Rectangle 3"/>
          <p:cNvSpPr>
            <a:spLocks noGrp="1"/>
          </p:cNvSpPr>
          <p:nvPr>
            <p:ph idx="1"/>
          </p:nvPr>
        </p:nvSpPr>
        <p:spPr>
          <a:xfrm>
            <a:off x="107950" y="762000"/>
            <a:ext cx="8659813" cy="5562600"/>
          </a:xfrm>
        </p:spPr>
        <p:txBody>
          <a:bodyPr vert="horz" wrap="square" lIns="91440" tIns="45720" rIns="91440" bIns="45720" anchor="t" anchorCtr="0"/>
          <a:p>
            <a:pPr marL="609600" indent="-609600" eaLnBrk="1" hangingPunct="1">
              <a:buClr>
                <a:schemeClr val="tx1"/>
              </a:buClr>
              <a:buFontTx/>
              <a:buNone/>
            </a:pPr>
            <a:r>
              <a:rPr lang="en-US" altLang="zh-CN" b="1" dirty="0">
                <a:latin typeface="宋体" panose="02010600030101010101" pitchFamily="2" charset="-122"/>
              </a:rPr>
              <a:t> 1.</a:t>
            </a:r>
            <a:r>
              <a:rPr lang="zh-CN" altLang="en-US" b="1" dirty="0">
                <a:latin typeface="宋体" panose="02010600030101010101" pitchFamily="2" charset="-122"/>
              </a:rPr>
              <a:t>个体选择概率分配方法</a:t>
            </a:r>
            <a:endParaRPr lang="zh-CN" altLang="en-US" b="1" dirty="0">
              <a:latin typeface="宋体" panose="02010600030101010101" pitchFamily="2" charset="-122"/>
            </a:endParaRPr>
          </a:p>
          <a:p>
            <a:pPr marL="609600" indent="-609600" eaLnBrk="1" hangingPunct="1">
              <a:spcBef>
                <a:spcPct val="50000"/>
              </a:spcBef>
              <a:buClr>
                <a:schemeClr val="tx1"/>
              </a:buClr>
              <a:buFontTx/>
              <a:buNone/>
            </a:pPr>
            <a:r>
              <a:rPr lang="zh-CN" altLang="en-US" sz="2800" b="1" dirty="0">
                <a:latin typeface="Times New Roman" panose="02020603050405020304" pitchFamily="18" charset="0"/>
              </a:rPr>
              <a:t>（</a:t>
            </a:r>
            <a:r>
              <a:rPr lang="en-US" altLang="zh-CN" sz="2800" b="1" dirty="0">
                <a:latin typeface="Times New Roman" panose="02020603050405020304" pitchFamily="18" charset="0"/>
              </a:rPr>
              <a:t>2</a:t>
            </a:r>
            <a:r>
              <a:rPr lang="zh-CN" altLang="en-US" sz="2800" b="1" dirty="0">
                <a:latin typeface="Times New Roman" panose="02020603050405020304" pitchFamily="18" charset="0"/>
              </a:rPr>
              <a:t>） </a:t>
            </a:r>
            <a:r>
              <a:rPr lang="zh-CN" altLang="en-US" sz="2800" b="1" dirty="0">
                <a:solidFill>
                  <a:schemeClr val="folHlink"/>
                </a:solidFill>
                <a:latin typeface="Times New Roman" panose="02020603050405020304" pitchFamily="18" charset="0"/>
              </a:rPr>
              <a:t>排序方法</a:t>
            </a:r>
            <a:r>
              <a:rPr lang="zh-CN" altLang="en-US" sz="2800" b="1" dirty="0">
                <a:latin typeface="Times New Roman" panose="02020603050405020304" pitchFamily="18" charset="0"/>
              </a:rPr>
              <a:t> （</a:t>
            </a:r>
            <a:r>
              <a:rPr lang="en-US" altLang="zh-CN" sz="2800" b="1" dirty="0">
                <a:latin typeface="Times New Roman" panose="02020603050405020304" pitchFamily="18" charset="0"/>
              </a:rPr>
              <a:t>rank-based model</a:t>
            </a:r>
            <a:r>
              <a:rPr lang="zh-CN" altLang="en-US" sz="2800" b="1" dirty="0">
                <a:latin typeface="Times New Roman" panose="02020603050405020304" pitchFamily="18" charset="0"/>
              </a:rPr>
              <a:t>）</a:t>
            </a:r>
            <a:r>
              <a:rPr lang="zh-CN" altLang="en-US" sz="2800" b="1" dirty="0">
                <a:latin typeface="宋体" panose="02010600030101010101" pitchFamily="2" charset="-122"/>
              </a:rPr>
              <a:t> </a:t>
            </a:r>
            <a:endParaRPr lang="zh-CN" altLang="en-US" sz="2800" b="1" dirty="0">
              <a:latin typeface="宋体" panose="02010600030101010101" pitchFamily="2" charset="-122"/>
            </a:endParaRPr>
          </a:p>
        </p:txBody>
      </p:sp>
      <p:sp>
        <p:nvSpPr>
          <p:cNvPr id="72708" name="Rectangle 4"/>
          <p:cNvSpPr/>
          <p:nvPr/>
        </p:nvSpPr>
        <p:spPr>
          <a:xfrm>
            <a:off x="4181475" y="3095625"/>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72709" name="Rectangle 5"/>
          <p:cNvSpPr/>
          <p:nvPr/>
        </p:nvSpPr>
        <p:spPr>
          <a:xfrm>
            <a:off x="4367213" y="3328988"/>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72710" name="Rectangle 6"/>
          <p:cNvSpPr/>
          <p:nvPr/>
        </p:nvSpPr>
        <p:spPr>
          <a:xfrm>
            <a:off x="4376738" y="3328988"/>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72711" name="Rectangle 8"/>
          <p:cNvSpPr/>
          <p:nvPr/>
        </p:nvSpPr>
        <p:spPr>
          <a:xfrm>
            <a:off x="4052888" y="3186113"/>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72712" name="Rectangle 13"/>
          <p:cNvSpPr/>
          <p:nvPr/>
        </p:nvSpPr>
        <p:spPr>
          <a:xfrm>
            <a:off x="4281488" y="3214688"/>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72713" name="Rectangle 15"/>
          <p:cNvSpPr/>
          <p:nvPr/>
        </p:nvSpPr>
        <p:spPr>
          <a:xfrm>
            <a:off x="4033838" y="3309938"/>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72714" name="Rectangle 17"/>
          <p:cNvSpPr/>
          <p:nvPr/>
        </p:nvSpPr>
        <p:spPr>
          <a:xfrm>
            <a:off x="4343400" y="3429000"/>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72715" name="Text Box 10"/>
          <p:cNvSpPr txBox="1"/>
          <p:nvPr/>
        </p:nvSpPr>
        <p:spPr>
          <a:xfrm>
            <a:off x="323850" y="2362200"/>
            <a:ext cx="8640763" cy="3521075"/>
          </a:xfrm>
          <a:prstGeom prst="rect">
            <a:avLst/>
          </a:prstGeom>
          <a:solidFill>
            <a:srgbClr val="FFFFFF"/>
          </a:solidFill>
          <a:ln w="9525" cap="flat" cmpd="sng">
            <a:solidFill>
              <a:srgbClr val="808080"/>
            </a:solidFill>
            <a:prstDash val="solid"/>
            <a:miter/>
            <a:headEnd type="none" w="med" len="med"/>
            <a:tailEnd type="none" w="med" len="med"/>
          </a:ln>
        </p:spPr>
        <p:txBody>
          <a:bodyPr anchor="b" anchorCtr="0">
            <a:spAutoFit/>
          </a:bodyPr>
          <a:p>
            <a:pPr>
              <a:spcBef>
                <a:spcPct val="50000"/>
              </a:spcBef>
              <a:buClr>
                <a:srgbClr val="0000FF"/>
              </a:buClr>
              <a:buFont typeface="Wingdings" panose="05000000000000000000" pitchFamily="2" charset="2"/>
              <a:buChar char="§"/>
            </a:pPr>
            <a:r>
              <a:rPr lang="en-US" altLang="zh-CN" sz="2800" dirty="0">
                <a:solidFill>
                  <a:schemeClr val="tx1"/>
                </a:solidFill>
                <a:latin typeface="宋体" panose="02010600030101010101" pitchFamily="2" charset="-122"/>
                <a:ea typeface="宋体" panose="02010600030101010101" pitchFamily="2" charset="-122"/>
              </a:rPr>
              <a:t> </a:t>
            </a:r>
            <a:r>
              <a:rPr lang="zh-CN" altLang="en-US" sz="2800" dirty="0">
                <a:solidFill>
                  <a:schemeClr val="tx1"/>
                </a:solidFill>
                <a:latin typeface="宋体" panose="02010600030101010101" pitchFamily="2" charset="-122"/>
                <a:ea typeface="宋体" panose="02010600030101010101" pitchFamily="2" charset="-122"/>
              </a:rPr>
              <a:t>可用其他非线性函数来分配选择概率，只要满足以下条件：</a:t>
            </a:r>
            <a:endParaRPr lang="zh-CN" altLang="en-US" sz="2800" dirty="0">
              <a:solidFill>
                <a:schemeClr val="tx1"/>
              </a:solidFill>
              <a:latin typeface="宋体" panose="02010600030101010101" pitchFamily="2" charset="-122"/>
              <a:ea typeface="宋体" panose="02010600030101010101" pitchFamily="2" charset="-122"/>
            </a:endParaRPr>
          </a:p>
          <a:p>
            <a:pPr>
              <a:spcBef>
                <a:spcPct val="50000"/>
              </a:spcBef>
              <a:buClr>
                <a:srgbClr val="0000FF"/>
              </a:buClr>
              <a:buFont typeface="Wingdings" panose="05000000000000000000" pitchFamily="2" charset="2"/>
            </a:pPr>
            <a:endParaRPr lang="zh-CN" altLang="en-US" sz="2800" dirty="0">
              <a:solidFill>
                <a:schemeClr val="tx1"/>
              </a:solidFill>
              <a:latin typeface="宋体" panose="02010600030101010101" pitchFamily="2" charset="-122"/>
              <a:ea typeface="宋体" panose="02010600030101010101" pitchFamily="2" charset="-122"/>
            </a:endParaRPr>
          </a:p>
          <a:p>
            <a:pPr>
              <a:spcBef>
                <a:spcPct val="50000"/>
              </a:spcBef>
              <a:buClr>
                <a:srgbClr val="0000FF"/>
              </a:buClr>
              <a:buFont typeface="Wingdings" panose="05000000000000000000" pitchFamily="2" charset="2"/>
            </a:pPr>
            <a:endParaRPr lang="zh-CN" altLang="en-US" sz="2800" dirty="0">
              <a:solidFill>
                <a:schemeClr val="tx1"/>
              </a:solidFill>
              <a:latin typeface="宋体" panose="02010600030101010101" pitchFamily="2" charset="-122"/>
              <a:ea typeface="宋体" panose="02010600030101010101" pitchFamily="2" charset="-122"/>
            </a:endParaRPr>
          </a:p>
          <a:p>
            <a:pPr>
              <a:spcBef>
                <a:spcPct val="50000"/>
              </a:spcBef>
              <a:buClr>
                <a:srgbClr val="0000FF"/>
              </a:buClr>
              <a:buFont typeface="Wingdings" panose="05000000000000000000" pitchFamily="2" charset="2"/>
            </a:pPr>
            <a:r>
              <a:rPr lang="zh-CN" altLang="en-US" sz="2800" dirty="0">
                <a:solidFill>
                  <a:schemeClr val="tx1"/>
                </a:solidFill>
                <a:latin typeface="宋体" panose="02010600030101010101" pitchFamily="2" charset="-122"/>
                <a:ea typeface="宋体" panose="02010600030101010101" pitchFamily="2" charset="-122"/>
              </a:rPr>
              <a:t> </a:t>
            </a:r>
            <a:endParaRPr lang="zh-CN" altLang="en-US" sz="2800" dirty="0">
              <a:solidFill>
                <a:schemeClr val="tx1"/>
              </a:solidFill>
              <a:latin typeface="宋体" panose="02010600030101010101" pitchFamily="2" charset="-122"/>
              <a:ea typeface="宋体" panose="02010600030101010101" pitchFamily="2" charset="-122"/>
            </a:endParaRPr>
          </a:p>
          <a:p>
            <a:pPr>
              <a:spcBef>
                <a:spcPct val="50000"/>
              </a:spcBef>
              <a:buClr>
                <a:srgbClr val="0000FF"/>
              </a:buClr>
              <a:buFont typeface="Wingdings" panose="05000000000000000000" pitchFamily="2" charset="2"/>
            </a:pPr>
            <a:endParaRPr lang="en-US" altLang="zh-CN" sz="2800" dirty="0">
              <a:solidFill>
                <a:schemeClr val="tx1"/>
              </a:solidFill>
              <a:latin typeface="宋体" panose="02010600030101010101" pitchFamily="2" charset="-122"/>
              <a:ea typeface="宋体" panose="02010600030101010101" pitchFamily="2" charset="-122"/>
            </a:endParaRPr>
          </a:p>
        </p:txBody>
      </p:sp>
      <p:graphicFrame>
        <p:nvGraphicFramePr>
          <p:cNvPr id="72716" name="Object 12"/>
          <p:cNvGraphicFramePr/>
          <p:nvPr/>
        </p:nvGraphicFramePr>
        <p:xfrm>
          <a:off x="611188" y="4587875"/>
          <a:ext cx="1655762" cy="877888"/>
        </p:xfrm>
        <a:graphic>
          <a:graphicData uri="http://schemas.openxmlformats.org/presentationml/2006/ole">
            <mc:AlternateContent xmlns:mc="http://schemas.openxmlformats.org/markup-compatibility/2006">
              <mc:Choice xmlns:v="urn:schemas-microsoft-com:vml" Requires="v">
                <p:oleObj spid="_x0000_s3083" name="" r:id="rId1" imgW="812165" imgH="431800" progId="Equation.3">
                  <p:embed/>
                </p:oleObj>
              </mc:Choice>
              <mc:Fallback>
                <p:oleObj name="" r:id="rId1" imgW="812165" imgH="431800" progId="Equation.3">
                  <p:embed/>
                  <p:pic>
                    <p:nvPicPr>
                      <p:cNvPr id="0" name="图片 3082"/>
                      <p:cNvPicPr/>
                      <p:nvPr/>
                    </p:nvPicPr>
                    <p:blipFill>
                      <a:blip r:embed="rId2"/>
                      <a:stretch>
                        <a:fillRect/>
                      </a:stretch>
                    </p:blipFill>
                    <p:spPr>
                      <a:xfrm>
                        <a:off x="611188" y="4587875"/>
                        <a:ext cx="1655762" cy="877888"/>
                      </a:xfrm>
                      <a:prstGeom prst="rect">
                        <a:avLst/>
                      </a:prstGeom>
                      <a:noFill/>
                      <a:ln w="38100">
                        <a:noFill/>
                        <a:miter/>
                      </a:ln>
                    </p:spPr>
                  </p:pic>
                </p:oleObj>
              </mc:Fallback>
            </mc:AlternateContent>
          </a:graphicData>
        </a:graphic>
      </p:graphicFrame>
      <p:graphicFrame>
        <p:nvGraphicFramePr>
          <p:cNvPr id="72717" name="Object 14"/>
          <p:cNvGraphicFramePr/>
          <p:nvPr/>
        </p:nvGraphicFramePr>
        <p:xfrm>
          <a:off x="585788" y="3673475"/>
          <a:ext cx="8431212" cy="496888"/>
        </p:xfrm>
        <a:graphic>
          <a:graphicData uri="http://schemas.openxmlformats.org/presentationml/2006/ole">
            <mc:AlternateContent xmlns:mc="http://schemas.openxmlformats.org/markup-compatibility/2006">
              <mc:Choice xmlns:v="urn:schemas-microsoft-com:vml" Requires="v">
                <p:oleObj spid="_x0000_s3084" name="" r:id="rId3" imgW="3998595" imgH="241300" progId="Equation.3">
                  <p:embed/>
                </p:oleObj>
              </mc:Choice>
              <mc:Fallback>
                <p:oleObj name="" r:id="rId3" imgW="3998595" imgH="241300" progId="Equation.3">
                  <p:embed/>
                  <p:pic>
                    <p:nvPicPr>
                      <p:cNvPr id="0" name="图片 3083"/>
                      <p:cNvPicPr/>
                      <p:nvPr/>
                    </p:nvPicPr>
                    <p:blipFill>
                      <a:blip r:embed="rId4"/>
                      <a:stretch>
                        <a:fillRect/>
                      </a:stretch>
                    </p:blipFill>
                    <p:spPr>
                      <a:xfrm>
                        <a:off x="585788" y="3673475"/>
                        <a:ext cx="8431212" cy="496888"/>
                      </a:xfrm>
                      <a:prstGeom prst="rect">
                        <a:avLst/>
                      </a:prstGeom>
                      <a:noFill/>
                      <a:ln w="38100">
                        <a:noFill/>
                        <a:miter/>
                      </a:ln>
                    </p:spPr>
                  </p:pic>
                </p:oleObj>
              </mc:Fallback>
            </mc:AlternateContent>
          </a:graphicData>
        </a:graphic>
      </p:graphicFrame>
      <p:graphicFrame>
        <p:nvGraphicFramePr>
          <p:cNvPr id="72718" name="Object 16"/>
          <p:cNvGraphicFramePr/>
          <p:nvPr/>
        </p:nvGraphicFramePr>
        <p:xfrm>
          <a:off x="3322638" y="4283075"/>
          <a:ext cx="2346325" cy="457200"/>
        </p:xfrm>
        <a:graphic>
          <a:graphicData uri="http://schemas.openxmlformats.org/presentationml/2006/ole">
            <mc:AlternateContent xmlns:mc="http://schemas.openxmlformats.org/markup-compatibility/2006">
              <mc:Choice xmlns:v="urn:schemas-microsoft-com:vml" Requires="v">
                <p:oleObj spid="_x0000_s3082" name="" r:id="rId5" imgW="1116330" imgH="215900" progId="Equation.3">
                  <p:embed/>
                </p:oleObj>
              </mc:Choice>
              <mc:Fallback>
                <p:oleObj name="" r:id="rId5" imgW="1116330" imgH="215900" progId="Equation.3">
                  <p:embed/>
                  <p:pic>
                    <p:nvPicPr>
                      <p:cNvPr id="0" name="图片 3081"/>
                      <p:cNvPicPr/>
                      <p:nvPr/>
                    </p:nvPicPr>
                    <p:blipFill>
                      <a:blip r:embed="rId6"/>
                      <a:stretch>
                        <a:fillRect/>
                      </a:stretch>
                    </p:blipFill>
                    <p:spPr>
                      <a:xfrm>
                        <a:off x="3322638" y="4283075"/>
                        <a:ext cx="2346325" cy="457200"/>
                      </a:xfrm>
                      <a:prstGeom prst="rect">
                        <a:avLst/>
                      </a:prstGeom>
                      <a:noFill/>
                      <a:ln w="38100">
                        <a:noFill/>
                        <a:miter/>
                      </a:ln>
                    </p:spPr>
                  </p:pic>
                </p:oleObj>
              </mc:Fallback>
            </mc:AlternateContent>
          </a:graphicData>
        </a:graphic>
      </p:graphicFrame>
    </p:spTree>
  </p:cSld>
  <p:clrMapOvr>
    <a:masterClrMapping/>
  </p:clrMapOvr>
  <p:transition>
    <p:random/>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29"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73730" name="Rectangle 2"/>
          <p:cNvSpPr>
            <a:spLocks noGrp="1"/>
          </p:cNvSpPr>
          <p:nvPr>
            <p:ph type="title"/>
          </p:nvPr>
        </p:nvSpPr>
        <p:spPr>
          <a:xfrm>
            <a:off x="0" y="0"/>
            <a:ext cx="9144000" cy="692150"/>
          </a:xfrm>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49" charset="-122"/>
              </a:rPr>
              <a:t>6.2.6  </a:t>
            </a:r>
            <a:r>
              <a:rPr lang="zh-CN" altLang="en-US" sz="3600" b="0" dirty="0">
                <a:latin typeface="Times New Roman" panose="02020603050405020304" pitchFamily="18" charset="0"/>
                <a:ea typeface="黑体" panose="02010609060101010101" pitchFamily="49" charset="-122"/>
              </a:rPr>
              <a:t>选择</a:t>
            </a:r>
            <a:r>
              <a:rPr lang="zh-CN" altLang="en-US" sz="3600" dirty="0"/>
              <a:t> </a:t>
            </a:r>
            <a:endParaRPr lang="zh-CN" altLang="en-US" sz="3600" dirty="0"/>
          </a:p>
        </p:txBody>
      </p:sp>
      <p:sp>
        <p:nvSpPr>
          <p:cNvPr id="73731" name="Rectangle 3"/>
          <p:cNvSpPr>
            <a:spLocks noGrp="1"/>
          </p:cNvSpPr>
          <p:nvPr>
            <p:ph idx="1"/>
          </p:nvPr>
        </p:nvSpPr>
        <p:spPr>
          <a:xfrm>
            <a:off x="184150" y="765175"/>
            <a:ext cx="7772400" cy="5562600"/>
          </a:xfrm>
        </p:spPr>
        <p:txBody>
          <a:bodyPr vert="horz" wrap="square" lIns="91440" tIns="45720" rIns="91440" bIns="45720" anchor="t" anchorCtr="0"/>
          <a:p>
            <a:pPr marL="609600" indent="-609600" eaLnBrk="1" hangingPunct="1">
              <a:spcBef>
                <a:spcPct val="50000"/>
              </a:spcBef>
              <a:buClr>
                <a:schemeClr val="tx1"/>
              </a:buClr>
              <a:buFontTx/>
              <a:buNone/>
            </a:pPr>
            <a:r>
              <a:rPr lang="en-US" altLang="zh-CN" b="1" dirty="0">
                <a:latin typeface="Times New Roman" panose="02020603050405020304" pitchFamily="18" charset="0"/>
              </a:rPr>
              <a:t>  2. </a:t>
            </a:r>
            <a:r>
              <a:rPr lang="zh-CN" altLang="en-US" b="1" dirty="0">
                <a:latin typeface="Times New Roman" panose="02020603050405020304" pitchFamily="18" charset="0"/>
              </a:rPr>
              <a:t>选择个体方法</a:t>
            </a:r>
            <a:endParaRPr lang="zh-CN" altLang="en-US" b="1" dirty="0">
              <a:latin typeface="Times New Roman" panose="02020603050405020304" pitchFamily="18" charset="0"/>
            </a:endParaRPr>
          </a:p>
          <a:p>
            <a:pPr marL="609600" indent="-609600" eaLnBrk="1" hangingPunct="1">
              <a:spcBef>
                <a:spcPct val="50000"/>
              </a:spcBef>
              <a:buClr>
                <a:schemeClr val="tx1"/>
              </a:buClr>
              <a:buFontTx/>
              <a:buNone/>
            </a:pPr>
            <a:r>
              <a:rPr lang="zh-CN" altLang="en-US" sz="2800" dirty="0">
                <a:latin typeface="Times New Roman" panose="02020603050405020304" pitchFamily="18" charset="0"/>
              </a:rPr>
              <a:t>（</a:t>
            </a:r>
            <a:r>
              <a:rPr lang="en-US" altLang="zh-CN" sz="2800" dirty="0">
                <a:latin typeface="Times New Roman" panose="02020603050405020304" pitchFamily="18" charset="0"/>
              </a:rPr>
              <a:t>1</a:t>
            </a:r>
            <a:r>
              <a:rPr lang="zh-CN" altLang="en-US" sz="2800" dirty="0">
                <a:latin typeface="Times New Roman" panose="02020603050405020304" pitchFamily="18" charset="0"/>
              </a:rPr>
              <a:t>）</a:t>
            </a:r>
            <a:r>
              <a:rPr lang="zh-CN" altLang="en-US" sz="2800" b="1" dirty="0">
                <a:solidFill>
                  <a:schemeClr val="folHlink"/>
                </a:solidFill>
                <a:latin typeface="Times New Roman" panose="02020603050405020304" pitchFamily="18" charset="0"/>
              </a:rPr>
              <a:t>转盘赌选择</a:t>
            </a:r>
            <a:r>
              <a:rPr lang="zh-CN" altLang="en-US" sz="2800" dirty="0">
                <a:latin typeface="Times New Roman" panose="02020603050405020304" pitchFamily="18" charset="0"/>
              </a:rPr>
              <a:t>（</a:t>
            </a:r>
            <a:r>
              <a:rPr lang="en-US" altLang="zh-CN" sz="2800" dirty="0">
                <a:latin typeface="Times New Roman" panose="02020603050405020304" pitchFamily="18" charset="0"/>
              </a:rPr>
              <a:t>roulette wheel selection</a:t>
            </a:r>
            <a:r>
              <a:rPr lang="zh-CN" altLang="en-US" sz="2800" dirty="0">
                <a:latin typeface="Times New Roman" panose="02020603050405020304" pitchFamily="18" charset="0"/>
              </a:rPr>
              <a:t>）</a:t>
            </a:r>
            <a:r>
              <a:rPr lang="zh-CN" altLang="en-US" sz="2800" dirty="0">
                <a:latin typeface="宋体" panose="02010600030101010101" pitchFamily="2" charset="-122"/>
              </a:rPr>
              <a:t>        </a:t>
            </a:r>
            <a:endParaRPr lang="zh-CN" altLang="en-US" sz="2800" dirty="0">
              <a:latin typeface="宋体" panose="02010600030101010101" pitchFamily="2" charset="-122"/>
            </a:endParaRPr>
          </a:p>
        </p:txBody>
      </p:sp>
      <p:sp>
        <p:nvSpPr>
          <p:cNvPr id="73732" name="Rectangle 4"/>
          <p:cNvSpPr/>
          <p:nvPr/>
        </p:nvSpPr>
        <p:spPr>
          <a:xfrm>
            <a:off x="4181475" y="3095625"/>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73733" name="Rectangle 6"/>
          <p:cNvSpPr/>
          <p:nvPr/>
        </p:nvSpPr>
        <p:spPr>
          <a:xfrm>
            <a:off x="4367213" y="3328988"/>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73734" name="Rectangle 8"/>
          <p:cNvSpPr/>
          <p:nvPr/>
        </p:nvSpPr>
        <p:spPr>
          <a:xfrm>
            <a:off x="4376738" y="3328988"/>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177162" name="Text Box 10"/>
          <p:cNvSpPr txBox="1"/>
          <p:nvPr/>
        </p:nvSpPr>
        <p:spPr>
          <a:xfrm>
            <a:off x="395288" y="2189163"/>
            <a:ext cx="8382000" cy="1744662"/>
          </a:xfrm>
          <a:prstGeom prst="rect">
            <a:avLst/>
          </a:prstGeom>
          <a:solidFill>
            <a:srgbClr val="FFFFFF"/>
          </a:solidFill>
          <a:ln w="9525" cap="flat" cmpd="sng">
            <a:solidFill>
              <a:srgbClr val="808080"/>
            </a:solidFill>
            <a:prstDash val="solid"/>
            <a:miter/>
            <a:headEnd type="none" w="med" len="med"/>
            <a:tailEnd type="none" w="med" len="med"/>
          </a:ln>
        </p:spPr>
        <p:txBody>
          <a:bodyPr anchor="b" anchorCtr="0">
            <a:spAutoFit/>
          </a:bodyPr>
          <a:p>
            <a:pPr algn="just">
              <a:spcBef>
                <a:spcPct val="50000"/>
              </a:spcBef>
              <a:buClr>
                <a:srgbClr val="0000FF"/>
              </a:buClr>
              <a:buFont typeface="Wingdings" panose="05000000000000000000" pitchFamily="2" charset="2"/>
              <a:buChar char="Ø"/>
            </a:pPr>
            <a:r>
              <a:rPr lang="en-US" altLang="zh-CN" dirty="0">
                <a:solidFill>
                  <a:schemeClr val="tx1"/>
                </a:solidFill>
                <a:latin typeface="宋体" panose="02010600030101010101" pitchFamily="2" charset="-122"/>
                <a:ea typeface="宋体" panose="02010600030101010101" pitchFamily="2" charset="-122"/>
              </a:rPr>
              <a:t> </a:t>
            </a:r>
            <a:r>
              <a:rPr lang="zh-CN" altLang="en-US" dirty="0">
                <a:solidFill>
                  <a:schemeClr val="tx1"/>
                </a:solidFill>
                <a:latin typeface="宋体" panose="02010600030101010101" pitchFamily="2" charset="-122"/>
                <a:ea typeface="宋体" panose="02010600030101010101" pitchFamily="2" charset="-122"/>
              </a:rPr>
              <a:t>按个体的选择概率产生一个轮盘，轮盘每个区的角度与个体的选择概率成比例。</a:t>
            </a:r>
            <a:endParaRPr lang="zh-CN" altLang="en-US" dirty="0">
              <a:solidFill>
                <a:schemeClr val="tx1"/>
              </a:solidFill>
              <a:latin typeface="宋体" panose="02010600030101010101" pitchFamily="2" charset="-122"/>
              <a:ea typeface="宋体" panose="02010600030101010101" pitchFamily="2" charset="-122"/>
            </a:endParaRPr>
          </a:p>
          <a:p>
            <a:pPr algn="just">
              <a:spcBef>
                <a:spcPct val="50000"/>
              </a:spcBef>
              <a:buClr>
                <a:srgbClr val="0000FF"/>
              </a:buClr>
              <a:buFont typeface="Wingdings" panose="05000000000000000000" pitchFamily="2" charset="2"/>
              <a:buChar char="Ø"/>
            </a:pPr>
            <a:r>
              <a:rPr lang="zh-CN" altLang="en-US" dirty="0">
                <a:solidFill>
                  <a:schemeClr val="tx1"/>
                </a:solidFill>
                <a:latin typeface="宋体" panose="02010600030101010101" pitchFamily="2" charset="-122"/>
                <a:ea typeface="宋体" panose="02010600030101010101" pitchFamily="2" charset="-122"/>
              </a:rPr>
              <a:t> 产生一个随机数，它落入转盘的哪个区域就选择相应的个体交叉。 </a:t>
            </a:r>
            <a:endParaRPr lang="zh-CN" altLang="en-US" dirty="0">
              <a:solidFill>
                <a:schemeClr val="tx1"/>
              </a:solidFill>
              <a:latin typeface="宋体" panose="02010600030101010101" pitchFamily="2" charset="-122"/>
              <a:ea typeface="宋体" panose="02010600030101010101" pitchFamily="2" charset="-122"/>
            </a:endParaRPr>
          </a:p>
        </p:txBody>
      </p:sp>
      <p:graphicFrame>
        <p:nvGraphicFramePr>
          <p:cNvPr id="177311" name="Object 159"/>
          <p:cNvGraphicFramePr/>
          <p:nvPr/>
        </p:nvGraphicFramePr>
        <p:xfrm>
          <a:off x="381000" y="4229100"/>
          <a:ext cx="8458200" cy="1647825"/>
        </p:xfrm>
        <a:graphic>
          <a:graphicData uri="http://schemas.openxmlformats.org/presentationml/2006/ole">
            <mc:AlternateContent xmlns:mc="http://schemas.openxmlformats.org/markup-compatibility/2006">
              <mc:Choice xmlns:v="urn:schemas-microsoft-com:vml" Requires="v">
                <p:oleObj spid="_x0000_s3085" name="" r:id="rId1" imgW="4581525" imgH="942975" progId="Paint.Picture">
                  <p:embed/>
                </p:oleObj>
              </mc:Choice>
              <mc:Fallback>
                <p:oleObj name="" r:id="rId1" imgW="4581525" imgH="942975" progId="Paint.Picture">
                  <p:embed/>
                  <p:pic>
                    <p:nvPicPr>
                      <p:cNvPr id="0" name="图片 3084"/>
                      <p:cNvPicPr/>
                      <p:nvPr/>
                    </p:nvPicPr>
                    <p:blipFill>
                      <a:blip r:embed="rId2"/>
                      <a:stretch>
                        <a:fillRect/>
                      </a:stretch>
                    </p:blipFill>
                    <p:spPr>
                      <a:xfrm>
                        <a:off x="381000" y="4229100"/>
                        <a:ext cx="8458200" cy="1647825"/>
                      </a:xfrm>
                      <a:prstGeom prst="rect">
                        <a:avLst/>
                      </a:prstGeom>
                      <a:noFill/>
                      <a:ln w="38100">
                        <a:noFill/>
                        <a:miter/>
                      </a:ln>
                    </p:spPr>
                  </p:pic>
                </p:oleObj>
              </mc:Fallback>
            </mc:AlternateContent>
          </a:graphicData>
        </a:graphic>
      </p:graphicFrame>
      <p:sp>
        <p:nvSpPr>
          <p:cNvPr id="177312" name="Text Box 160"/>
          <p:cNvSpPr txBox="1"/>
          <p:nvPr/>
        </p:nvSpPr>
        <p:spPr>
          <a:xfrm>
            <a:off x="409575" y="5924550"/>
            <a:ext cx="4017963" cy="457200"/>
          </a:xfrm>
          <a:prstGeom prst="rect">
            <a:avLst/>
          </a:prstGeom>
          <a:noFill/>
          <a:ln w="9525">
            <a:noFill/>
          </a:ln>
        </p:spPr>
        <p:txBody>
          <a:bodyPr anchor="b" anchorCtr="0">
            <a:spAutoFit/>
          </a:bodyPr>
          <a:p>
            <a:pPr>
              <a:spcBef>
                <a:spcPct val="50000"/>
              </a:spcBef>
            </a:pPr>
            <a:r>
              <a:rPr lang="zh-CN" altLang="en-US" dirty="0">
                <a:solidFill>
                  <a:schemeClr val="tx1"/>
                </a:solidFill>
                <a:latin typeface="宋体" panose="02010600030101010101" pitchFamily="2" charset="-122"/>
                <a:ea typeface="宋体" panose="02010600030101010101" pitchFamily="2" charset="-122"/>
              </a:rPr>
              <a:t>第</a:t>
            </a:r>
            <a:r>
              <a:rPr lang="en-US" altLang="zh-CN" dirty="0">
                <a:solidFill>
                  <a:schemeClr val="tx1"/>
                </a:solidFill>
                <a:latin typeface="Times New Roman" panose="02020603050405020304" pitchFamily="18" charset="0"/>
                <a:ea typeface="宋体" panose="02010600030101010101" pitchFamily="2" charset="-122"/>
              </a:rPr>
              <a:t>1</a:t>
            </a:r>
            <a:r>
              <a:rPr lang="zh-CN" altLang="en-US" dirty="0">
                <a:solidFill>
                  <a:schemeClr val="tx1"/>
                </a:solidFill>
                <a:latin typeface="宋体" panose="02010600030101010101" pitchFamily="2" charset="-122"/>
                <a:ea typeface="宋体" panose="02010600030101010101" pitchFamily="2" charset="-122"/>
              </a:rPr>
              <a:t>轮产生一个随机数：</a:t>
            </a:r>
            <a:r>
              <a:rPr lang="en-US" altLang="zh-CN" b="1" dirty="0">
                <a:solidFill>
                  <a:schemeClr val="accent2"/>
                </a:solidFill>
                <a:latin typeface="Times New Roman" panose="02020603050405020304" pitchFamily="18" charset="0"/>
                <a:ea typeface="宋体" panose="02010600030101010101" pitchFamily="2" charset="-122"/>
              </a:rPr>
              <a:t>0.81</a:t>
            </a:r>
            <a:r>
              <a:rPr lang="en-US" altLang="zh-CN" dirty="0">
                <a:solidFill>
                  <a:schemeClr val="tx1"/>
                </a:solidFill>
                <a:latin typeface="宋体" panose="02010600030101010101" pitchFamily="2" charset="-122"/>
                <a:ea typeface="宋体" panose="02010600030101010101" pitchFamily="2" charset="-122"/>
              </a:rPr>
              <a:t> </a:t>
            </a:r>
            <a:endParaRPr lang="en-US" altLang="zh-CN" dirty="0">
              <a:solidFill>
                <a:schemeClr val="tx1"/>
              </a:solidFill>
              <a:latin typeface="宋体" panose="02010600030101010101" pitchFamily="2" charset="-122"/>
              <a:ea typeface="宋体" panose="02010600030101010101" pitchFamily="2" charset="-122"/>
            </a:endParaRPr>
          </a:p>
        </p:txBody>
      </p:sp>
      <p:sp>
        <p:nvSpPr>
          <p:cNvPr id="177314" name="Oval 162"/>
          <p:cNvSpPr/>
          <p:nvPr/>
        </p:nvSpPr>
        <p:spPr>
          <a:xfrm>
            <a:off x="4876800" y="5181600"/>
            <a:ext cx="609600" cy="457200"/>
          </a:xfrm>
          <a:prstGeom prst="ellipse">
            <a:avLst/>
          </a:prstGeom>
          <a:noFill/>
          <a:ln w="25400" cap="flat" cmpd="sng">
            <a:solidFill>
              <a:schemeClr val="accent2"/>
            </a:solidFill>
            <a:prstDash val="solid"/>
            <a:round/>
            <a:headEnd type="none" w="med" len="med"/>
            <a:tailEnd type="none" w="med" len="med"/>
          </a:ln>
        </p:spPr>
        <p:txBody>
          <a:bodyPr wrap="none" anchor="ctr" anchorCtr="0"/>
          <a:p>
            <a:endParaRPr lang="zh-CN" altLang="en-US" dirty="0">
              <a:latin typeface="宋体" panose="02010600030101010101" pitchFamily="2" charset="-122"/>
              <a:ea typeface="宋体" panose="02010600030101010101" pitchFamily="2" charset="-122"/>
            </a:endParaRPr>
          </a:p>
        </p:txBody>
      </p:sp>
      <p:sp>
        <p:nvSpPr>
          <p:cNvPr id="177313" name="Text Box 161"/>
          <p:cNvSpPr txBox="1"/>
          <p:nvPr/>
        </p:nvSpPr>
        <p:spPr>
          <a:xfrm>
            <a:off x="4802188" y="5924550"/>
            <a:ext cx="4090987" cy="457200"/>
          </a:xfrm>
          <a:prstGeom prst="rect">
            <a:avLst/>
          </a:prstGeom>
          <a:noFill/>
          <a:ln w="9525">
            <a:noFill/>
          </a:ln>
        </p:spPr>
        <p:txBody>
          <a:bodyPr anchor="b" anchorCtr="0">
            <a:spAutoFit/>
          </a:bodyPr>
          <a:p>
            <a:pPr>
              <a:spcBef>
                <a:spcPct val="50000"/>
              </a:spcBef>
            </a:pPr>
            <a:r>
              <a:rPr lang="zh-CN" altLang="en-US" dirty="0">
                <a:solidFill>
                  <a:schemeClr val="tx1"/>
                </a:solidFill>
                <a:latin typeface="宋体" panose="02010600030101010101" pitchFamily="2" charset="-122"/>
                <a:ea typeface="宋体" panose="02010600030101010101" pitchFamily="2" charset="-122"/>
              </a:rPr>
              <a:t>第</a:t>
            </a:r>
            <a:r>
              <a:rPr lang="en-US" altLang="zh-CN" dirty="0">
                <a:solidFill>
                  <a:schemeClr val="tx1"/>
                </a:solidFill>
                <a:latin typeface="Times New Roman" panose="02020603050405020304" pitchFamily="18" charset="0"/>
                <a:ea typeface="宋体" panose="02010600030101010101" pitchFamily="2" charset="-122"/>
              </a:rPr>
              <a:t>2</a:t>
            </a:r>
            <a:r>
              <a:rPr lang="zh-CN" altLang="en-US" dirty="0">
                <a:solidFill>
                  <a:schemeClr val="tx1"/>
                </a:solidFill>
                <a:latin typeface="宋体" panose="02010600030101010101" pitchFamily="2" charset="-122"/>
                <a:ea typeface="宋体" panose="02010600030101010101" pitchFamily="2" charset="-122"/>
              </a:rPr>
              <a:t>轮产生一个随机数：</a:t>
            </a:r>
            <a:r>
              <a:rPr lang="en-US" altLang="zh-CN" b="1" dirty="0">
                <a:solidFill>
                  <a:srgbClr val="0000FF"/>
                </a:solidFill>
                <a:latin typeface="Times New Roman" panose="02020603050405020304" pitchFamily="18" charset="0"/>
                <a:ea typeface="宋体" panose="02010600030101010101" pitchFamily="2" charset="-122"/>
              </a:rPr>
              <a:t>0.32</a:t>
            </a:r>
            <a:r>
              <a:rPr lang="en-US" altLang="zh-CN" dirty="0">
                <a:solidFill>
                  <a:schemeClr val="tx1"/>
                </a:solidFill>
                <a:latin typeface="宋体" panose="02010600030101010101" pitchFamily="2" charset="-122"/>
                <a:ea typeface="宋体" panose="02010600030101010101" pitchFamily="2" charset="-122"/>
              </a:rPr>
              <a:t> </a:t>
            </a:r>
            <a:endParaRPr lang="en-US" altLang="zh-CN" dirty="0">
              <a:solidFill>
                <a:schemeClr val="tx1"/>
              </a:solidFill>
              <a:latin typeface="宋体" panose="02010600030101010101" pitchFamily="2" charset="-122"/>
              <a:ea typeface="宋体" panose="02010600030101010101" pitchFamily="2" charset="-122"/>
            </a:endParaRPr>
          </a:p>
        </p:txBody>
      </p:sp>
      <p:sp>
        <p:nvSpPr>
          <p:cNvPr id="177315" name="Oval 163"/>
          <p:cNvSpPr/>
          <p:nvPr/>
        </p:nvSpPr>
        <p:spPr>
          <a:xfrm>
            <a:off x="2286000" y="5181600"/>
            <a:ext cx="609600" cy="457200"/>
          </a:xfrm>
          <a:prstGeom prst="ellipse">
            <a:avLst/>
          </a:prstGeom>
          <a:noFill/>
          <a:ln w="25400" cap="flat" cmpd="sng">
            <a:solidFill>
              <a:srgbClr val="0000FF"/>
            </a:solidFill>
            <a:prstDash val="solid"/>
            <a:round/>
            <a:headEnd type="none" w="med" len="med"/>
            <a:tailEnd type="none" w="med" len="med"/>
          </a:ln>
        </p:spPr>
        <p:txBody>
          <a:bodyPr wrap="none" anchor="ctr" anchorCtr="0"/>
          <a:p>
            <a:endParaRPr lang="zh-CN" altLang="en-US" dirty="0">
              <a:latin typeface="宋体" panose="02010600030101010101" pitchFamily="2" charset="-122"/>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77162"/>
                                        </p:tgtEl>
                                        <p:attrNameLst>
                                          <p:attrName>style.visibility</p:attrName>
                                        </p:attrNameLst>
                                      </p:cBhvr>
                                      <p:to>
                                        <p:strVal val="visible"/>
                                      </p:to>
                                    </p:set>
                                    <p:anim calcmode="lin" valueType="num">
                                      <p:cBhvr>
                                        <p:cTn id="7" dur="500" fill="hold"/>
                                        <p:tgtEl>
                                          <p:spTgt spid="177162"/>
                                        </p:tgtEl>
                                        <p:attrNameLst>
                                          <p:attrName>ppt_x</p:attrName>
                                        </p:attrNameLst>
                                      </p:cBhvr>
                                      <p:tavLst>
                                        <p:tav tm="0">
                                          <p:val>
                                            <p:strVal val="0-#ppt_w/2"/>
                                          </p:val>
                                        </p:tav>
                                        <p:tav tm="100000">
                                          <p:val>
                                            <p:strVal val="#ppt_x"/>
                                          </p:val>
                                        </p:tav>
                                      </p:tavLst>
                                    </p:anim>
                                    <p:anim calcmode="lin" valueType="num">
                                      <p:cBhvr>
                                        <p:cTn id="8" dur="500" fill="hold"/>
                                        <p:tgtEl>
                                          <p:spTgt spid="17716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177311"/>
                                        </p:tgtEl>
                                        <p:attrNameLst>
                                          <p:attrName>style.visibility</p:attrName>
                                        </p:attrNameLst>
                                      </p:cBhvr>
                                      <p:to>
                                        <p:strVal val="visible"/>
                                      </p:to>
                                    </p:set>
                                    <p:animEffect transition="in" filter="slide(fromTop)">
                                      <p:cBhvr>
                                        <p:cTn id="13" dur="500"/>
                                        <p:tgtEl>
                                          <p:spTgt spid="177311"/>
                                        </p:tgtEl>
                                      </p:cBhvr>
                                    </p:animEffect>
                                  </p:childTnLst>
                                </p:cTn>
                              </p:par>
                            </p:childTnLst>
                          </p:cTn>
                        </p:par>
                        <p:par>
                          <p:cTn id="14" fill="hold">
                            <p:stCondLst>
                              <p:cond delay="500"/>
                            </p:stCondLst>
                            <p:childTnLst>
                              <p:par>
                                <p:cTn id="15" presetID="2" presetClass="entr" presetSubtype="8" fill="hold" grpId="0" nodeType="afterEffect">
                                  <p:stCondLst>
                                    <p:cond delay="0"/>
                                  </p:stCondLst>
                                  <p:childTnLst>
                                    <p:set>
                                      <p:cBhvr>
                                        <p:cTn id="16" dur="1" fill="hold">
                                          <p:stCondLst>
                                            <p:cond delay="0"/>
                                          </p:stCondLst>
                                        </p:cTn>
                                        <p:tgtEl>
                                          <p:spTgt spid="177312"/>
                                        </p:tgtEl>
                                        <p:attrNameLst>
                                          <p:attrName>style.visibility</p:attrName>
                                        </p:attrNameLst>
                                      </p:cBhvr>
                                      <p:to>
                                        <p:strVal val="visible"/>
                                      </p:to>
                                    </p:set>
                                    <p:anim calcmode="lin" valueType="num">
                                      <p:cBhvr>
                                        <p:cTn id="17" dur="500" fill="hold"/>
                                        <p:tgtEl>
                                          <p:spTgt spid="177312"/>
                                        </p:tgtEl>
                                        <p:attrNameLst>
                                          <p:attrName>ppt_x</p:attrName>
                                        </p:attrNameLst>
                                      </p:cBhvr>
                                      <p:tavLst>
                                        <p:tav tm="0">
                                          <p:val>
                                            <p:strVal val="0-#ppt_w/2"/>
                                          </p:val>
                                        </p:tav>
                                        <p:tav tm="100000">
                                          <p:val>
                                            <p:strVal val="#ppt_x"/>
                                          </p:val>
                                        </p:tav>
                                      </p:tavLst>
                                    </p:anim>
                                    <p:anim calcmode="lin" valueType="num">
                                      <p:cBhvr>
                                        <p:cTn id="18" dur="500" fill="hold"/>
                                        <p:tgtEl>
                                          <p:spTgt spid="177312"/>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19" presetClass="entr" presetSubtype="10" fill="hold" grpId="0" nodeType="afterEffect">
                                  <p:stCondLst>
                                    <p:cond delay="0"/>
                                  </p:stCondLst>
                                  <p:childTnLst>
                                    <p:set>
                                      <p:cBhvr>
                                        <p:cTn id="21" dur="1" fill="hold">
                                          <p:stCondLst>
                                            <p:cond delay="0"/>
                                          </p:stCondLst>
                                        </p:cTn>
                                        <p:tgtEl>
                                          <p:spTgt spid="177314"/>
                                        </p:tgtEl>
                                        <p:attrNameLst>
                                          <p:attrName>style.visibility</p:attrName>
                                        </p:attrNameLst>
                                      </p:cBhvr>
                                      <p:to>
                                        <p:strVal val="visible"/>
                                      </p:to>
                                    </p:set>
                                    <p:anim calcmode="lin" valueType="num">
                                      <p:cBhvr>
                                        <p:cTn id="22" dur="1000" fill="hold"/>
                                        <p:tgtEl>
                                          <p:spTgt spid="177314"/>
                                        </p:tgtEl>
                                        <p:attrNameLst>
                                          <p:attrName>ppt_w</p:attrName>
                                        </p:attrNameLst>
                                      </p:cBhvr>
                                      <p:tavLst>
                                        <p:tav tm="0" fmla="#ppt_w*sin(2.5*pi*$)">
                                          <p:val>
                                            <p:fltVal val="0.000000"/>
                                          </p:val>
                                        </p:tav>
                                        <p:tav tm="100000">
                                          <p:val>
                                            <p:fltVal val="1.000000"/>
                                          </p:val>
                                        </p:tav>
                                      </p:tavLst>
                                    </p:anim>
                                    <p:anim calcmode="lin" valueType="num">
                                      <p:cBhvr>
                                        <p:cTn id="23" dur="1000" fill="hold"/>
                                        <p:tgtEl>
                                          <p:spTgt spid="177314"/>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177314"/>
                                        </p:tgtEl>
                                        <p:attrNameLst>
                                          <p:attrName>style.visibility</p:attrName>
                                        </p:attrNameLst>
                                      </p:cBhvr>
                                      <p:to>
                                        <p:strVal val="hidden"/>
                                      </p:to>
                                    </p:set>
                                  </p:subTnLst>
                                </p:cTn>
                              </p:par>
                            </p:childTnLst>
                          </p:cTn>
                        </p:par>
                        <p:par>
                          <p:cTn id="24" fill="hold">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177313"/>
                                        </p:tgtEl>
                                        <p:attrNameLst>
                                          <p:attrName>style.visibility</p:attrName>
                                        </p:attrNameLst>
                                      </p:cBhvr>
                                      <p:to>
                                        <p:strVal val="visible"/>
                                      </p:to>
                                    </p:set>
                                    <p:anim calcmode="lin" valueType="num">
                                      <p:cBhvr>
                                        <p:cTn id="27" dur="500" fill="hold"/>
                                        <p:tgtEl>
                                          <p:spTgt spid="177313"/>
                                        </p:tgtEl>
                                        <p:attrNameLst>
                                          <p:attrName>ppt_x</p:attrName>
                                        </p:attrNameLst>
                                      </p:cBhvr>
                                      <p:tavLst>
                                        <p:tav tm="0">
                                          <p:val>
                                            <p:strVal val="1+#ppt_w/2"/>
                                          </p:val>
                                        </p:tav>
                                        <p:tav tm="100000">
                                          <p:val>
                                            <p:strVal val="#ppt_x"/>
                                          </p:val>
                                        </p:tav>
                                      </p:tavLst>
                                    </p:anim>
                                    <p:anim calcmode="lin" valueType="num">
                                      <p:cBhvr>
                                        <p:cTn id="28" dur="500" fill="hold"/>
                                        <p:tgtEl>
                                          <p:spTgt spid="177313"/>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9" presetClass="entr" presetSubtype="10" fill="hold" grpId="0" nodeType="afterEffect">
                                  <p:stCondLst>
                                    <p:cond delay="0"/>
                                  </p:stCondLst>
                                  <p:childTnLst>
                                    <p:set>
                                      <p:cBhvr>
                                        <p:cTn id="31" dur="1" fill="hold">
                                          <p:stCondLst>
                                            <p:cond delay="0"/>
                                          </p:stCondLst>
                                        </p:cTn>
                                        <p:tgtEl>
                                          <p:spTgt spid="177315"/>
                                        </p:tgtEl>
                                        <p:attrNameLst>
                                          <p:attrName>style.visibility</p:attrName>
                                        </p:attrNameLst>
                                      </p:cBhvr>
                                      <p:to>
                                        <p:strVal val="visible"/>
                                      </p:to>
                                    </p:set>
                                    <p:anim calcmode="lin" valueType="num">
                                      <p:cBhvr>
                                        <p:cTn id="32" dur="1000" fill="hold"/>
                                        <p:tgtEl>
                                          <p:spTgt spid="177315"/>
                                        </p:tgtEl>
                                        <p:attrNameLst>
                                          <p:attrName>ppt_w</p:attrName>
                                        </p:attrNameLst>
                                      </p:cBhvr>
                                      <p:tavLst>
                                        <p:tav tm="0" fmla="#ppt_w*sin(2.5*pi*$)">
                                          <p:val>
                                            <p:fltVal val="0.000000"/>
                                          </p:val>
                                        </p:tav>
                                        <p:tav tm="100000">
                                          <p:val>
                                            <p:fltVal val="1.000000"/>
                                          </p:val>
                                        </p:tav>
                                      </p:tavLst>
                                    </p:anim>
                                    <p:anim calcmode="lin" valueType="num">
                                      <p:cBhvr>
                                        <p:cTn id="33" dur="1000" fill="hold"/>
                                        <p:tgtEl>
                                          <p:spTgt spid="17731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62" grpId="0" bldLvl="0" animBg="1"/>
      <p:bldP spid="177312" grpId="0"/>
      <p:bldP spid="177314" grpId="0" bldLvl="0" animBg="1"/>
      <p:bldP spid="177313" grpId="0"/>
      <p:bldP spid="177315" grpId="0" bldLvl="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3" name="标题 1"/>
          <p:cNvSpPr>
            <a:spLocks noGrp="1"/>
          </p:cNvSpPr>
          <p:nvPr>
            <p:ph type="title"/>
          </p:nvPr>
        </p:nvSpPr>
        <p:spPr/>
        <p:txBody>
          <a:bodyPr anchor="b" anchorCtr="0"/>
          <a:p>
            <a:endParaRPr lang="zh-CN" altLang="en-US"/>
          </a:p>
        </p:txBody>
      </p:sp>
      <p:pic>
        <p:nvPicPr>
          <p:cNvPr id="74754" name="内容占位符 3"/>
          <p:cNvPicPr>
            <a:picLocks noGrp="1" noChangeAspect="1"/>
          </p:cNvPicPr>
          <p:nvPr>
            <p:ph idx="1"/>
          </p:nvPr>
        </p:nvPicPr>
        <p:blipFill>
          <a:blip r:embed="rId1"/>
          <a:stretch>
            <a:fillRect/>
          </a:stretch>
        </p:blipFill>
        <p:spPr>
          <a:xfrm>
            <a:off x="1114425" y="962025"/>
            <a:ext cx="6915150" cy="2924175"/>
          </a:xfrm>
        </p:spPr>
      </p:pic>
      <p:pic>
        <p:nvPicPr>
          <p:cNvPr id="74755" name="图片 4" descr="https___hd.faisco.cn_25765209_sSzKoZwYVlIoOziSd3q8Vg_load.html_style=115&amp;fromQrcode=true&amp;editQrcode=true&amp;_source=1 (1)"/>
          <p:cNvPicPr>
            <a:picLocks noChangeAspect="1"/>
          </p:cNvPicPr>
          <p:nvPr/>
        </p:nvPicPr>
        <p:blipFill>
          <a:blip r:embed="rId2"/>
          <a:stretch>
            <a:fillRect/>
          </a:stretch>
        </p:blipFill>
        <p:spPr>
          <a:xfrm>
            <a:off x="3214688" y="4140200"/>
            <a:ext cx="2286000" cy="2286000"/>
          </a:xfrm>
          <a:prstGeom prst="rect">
            <a:avLst/>
          </a:prstGeom>
          <a:noFill/>
          <a:ln w="9525">
            <a:noFill/>
          </a:ln>
        </p:spPr>
      </p:pic>
    </p:spTree>
  </p:cSld>
  <p:clrMapOvr>
    <a:masterClrMapping/>
  </p:clrMapOvr>
  <p:transition>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灯片编号占位符 1"/>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19458" name="Rectangle 4"/>
          <p:cNvSpPr/>
          <p:nvPr/>
        </p:nvSpPr>
        <p:spPr>
          <a:xfrm>
            <a:off x="0" y="0"/>
            <a:ext cx="9144000" cy="765175"/>
          </a:xfrm>
          <a:prstGeom prst="rect">
            <a:avLst/>
          </a:prstGeom>
          <a:solidFill>
            <a:srgbClr val="A50021"/>
          </a:solidFill>
          <a:ln w="9525">
            <a:noFill/>
          </a:ln>
        </p:spPr>
        <p:txBody>
          <a:bodyPr anchor="b" anchorCtr="0"/>
          <a:p>
            <a:pPr indent="176530"/>
            <a:r>
              <a:rPr lang="zh-CN" altLang="en-US" sz="3600" dirty="0">
                <a:latin typeface="Times New Roman" panose="02020603050405020304" pitchFamily="18" charset="0"/>
                <a:ea typeface="黑体" panose="02010609060101010101" pitchFamily="49" charset="-122"/>
              </a:rPr>
              <a:t>第</a:t>
            </a:r>
            <a:r>
              <a:rPr lang="en-US" altLang="zh-CN" sz="3600" dirty="0">
                <a:latin typeface="Times New Roman" panose="02020603050405020304" pitchFamily="18" charset="0"/>
                <a:ea typeface="黑体" panose="02010609060101010101" pitchFamily="49" charset="-122"/>
              </a:rPr>
              <a:t>6</a:t>
            </a:r>
            <a:r>
              <a:rPr lang="zh-CN" altLang="en-US" sz="3600" dirty="0">
                <a:latin typeface="Times New Roman" panose="02020603050405020304" pitchFamily="18" charset="0"/>
                <a:ea typeface="黑体" panose="02010609060101010101" pitchFamily="49" charset="-122"/>
              </a:rPr>
              <a:t>章  智能计算及其应用</a:t>
            </a:r>
            <a:endParaRPr lang="zh-CN" altLang="en-US" sz="3600" dirty="0">
              <a:latin typeface="Times New Roman" panose="02020603050405020304" pitchFamily="18" charset="0"/>
              <a:ea typeface="黑体" panose="02010609060101010101" pitchFamily="49" charset="-122"/>
            </a:endParaRPr>
          </a:p>
        </p:txBody>
      </p:sp>
      <p:sp>
        <p:nvSpPr>
          <p:cNvPr id="4" name="Rectangle 5"/>
          <p:cNvSpPr/>
          <p:nvPr/>
        </p:nvSpPr>
        <p:spPr>
          <a:xfrm>
            <a:off x="179388" y="981075"/>
            <a:ext cx="8713787" cy="5400675"/>
          </a:xfrm>
          <a:prstGeom prst="rect">
            <a:avLst/>
          </a:prstGeom>
          <a:noFill/>
          <a:ln w="9525">
            <a:noFill/>
          </a:ln>
        </p:spPr>
        <p:txBody>
          <a:bodyPr anchor="t" anchorCtr="0"/>
          <a:p>
            <a:pPr marL="469900" indent="-469900" algn="just">
              <a:lnSpc>
                <a:spcPct val="120000"/>
              </a:lnSpc>
              <a:spcBef>
                <a:spcPct val="20000"/>
              </a:spcBef>
              <a:buClr>
                <a:schemeClr val="accent2"/>
              </a:buClr>
              <a:buFont typeface="Wingdings" panose="05000000000000000000" pitchFamily="2" charset="2"/>
              <a:buChar char="o"/>
            </a:pPr>
            <a:r>
              <a:rPr lang="zh-CN" altLang="en-US" sz="2800" b="1" dirty="0">
                <a:solidFill>
                  <a:schemeClr val="tx1"/>
                </a:solidFill>
                <a:latin typeface="Arial" panose="020B0604020202020204" pitchFamily="34" charset="0"/>
                <a:ea typeface="宋体" panose="02010600030101010101" pitchFamily="2" charset="-122"/>
              </a:rPr>
              <a:t>智能优化方法通常包括进化计算和群智能等两大类方法。</a:t>
            </a:r>
            <a:endParaRPr lang="zh-CN" altLang="en-US" sz="2800" b="1" dirty="0">
              <a:solidFill>
                <a:schemeClr val="tx1"/>
              </a:solidFill>
              <a:latin typeface="Arial" panose="020B0604020202020204" pitchFamily="34" charset="0"/>
              <a:ea typeface="宋体" panose="02010600030101010101" pitchFamily="2" charset="-122"/>
            </a:endParaRPr>
          </a:p>
          <a:p>
            <a:pPr marL="469900" indent="-469900" algn="just">
              <a:lnSpc>
                <a:spcPct val="120000"/>
              </a:lnSpc>
              <a:spcBef>
                <a:spcPct val="20000"/>
              </a:spcBef>
              <a:buClr>
                <a:schemeClr val="accent2"/>
              </a:buClr>
              <a:buFont typeface="Wingdings" panose="05000000000000000000" pitchFamily="2" charset="2"/>
              <a:buChar char="o"/>
            </a:pPr>
            <a:endParaRPr lang="zh-CN" altLang="en-US" sz="2800" b="1" dirty="0">
              <a:solidFill>
                <a:schemeClr val="tx1"/>
              </a:solidFill>
              <a:latin typeface="Arial" panose="020B0604020202020204" pitchFamily="34" charset="0"/>
              <a:ea typeface="宋体" panose="02010600030101010101" pitchFamily="2" charset="-122"/>
            </a:endParaRPr>
          </a:p>
          <a:p>
            <a:pPr marL="469900" indent="-469900" algn="just">
              <a:lnSpc>
                <a:spcPct val="120000"/>
              </a:lnSpc>
              <a:spcBef>
                <a:spcPct val="20000"/>
              </a:spcBef>
              <a:buClr>
                <a:schemeClr val="accent2"/>
              </a:buClr>
              <a:buFont typeface="Wingdings" panose="05000000000000000000" pitchFamily="2" charset="2"/>
              <a:buChar char="o"/>
            </a:pPr>
            <a:r>
              <a:rPr lang="zh-CN" altLang="en-US" sz="2800" b="1" dirty="0">
                <a:solidFill>
                  <a:schemeClr val="tx1"/>
                </a:solidFill>
                <a:latin typeface="Arial" panose="020B0604020202020204" pitchFamily="34" charset="0"/>
                <a:ea typeface="宋体" panose="02010600030101010101" pitchFamily="2" charset="-122"/>
              </a:rPr>
              <a:t>本章首先简要介绍进化算法的概念，详细介绍基本遗传算法，这是进化算法的基本框架。然后粒子群优化算法，蚁群算法及其应用。</a:t>
            </a:r>
            <a:r>
              <a:rPr lang="zh-CN" altLang="en-US" sz="2800" b="1" dirty="0">
                <a:solidFill>
                  <a:schemeClr val="tx1"/>
                </a:solidFill>
                <a:latin typeface="Times New Roman" panose="02020603050405020304" pitchFamily="18" charset="0"/>
                <a:ea typeface="宋体" panose="02010600030101010101" pitchFamily="2" charset="-122"/>
              </a:rPr>
              <a:t> </a:t>
            </a:r>
            <a:endParaRPr lang="zh-CN" altLang="en-US" sz="2800" b="1"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xEl>
                                              <p:charRg st="0" end="103"/>
                                            </p:txEl>
                                          </p:spTgt>
                                        </p:tgtEl>
                                        <p:attrNameLst>
                                          <p:attrName>style.visibility</p:attrName>
                                        </p:attrNameLst>
                                      </p:cBhvr>
                                      <p:to>
                                        <p:strVal val="visible"/>
                                      </p:to>
                                    </p:set>
                                    <p:anim calcmode="lin" valueType="num">
                                      <p:cBhvr additive="base">
                                        <p:cTn id="7" dur="500" fill="hold"/>
                                        <p:tgtEl>
                                          <p:spTgt spid="4">
                                            <p:txEl>
                                              <p:charRg st="0" end="103"/>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charRg st="0" end="10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dvAuto="100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7"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75778" name="Rectangle 2"/>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49" charset="-122"/>
              </a:rPr>
              <a:t>6.2.6  </a:t>
            </a:r>
            <a:r>
              <a:rPr lang="zh-CN" altLang="en-US" sz="3600" b="0" dirty="0">
                <a:latin typeface="Times New Roman" panose="02020603050405020304" pitchFamily="18" charset="0"/>
                <a:ea typeface="黑体" panose="02010609060101010101" pitchFamily="49" charset="-122"/>
              </a:rPr>
              <a:t>选择</a:t>
            </a:r>
            <a:r>
              <a:rPr lang="zh-CN" altLang="en-US" sz="3600" dirty="0"/>
              <a:t> </a:t>
            </a:r>
            <a:endParaRPr lang="zh-CN" altLang="en-US" sz="3600" dirty="0"/>
          </a:p>
        </p:txBody>
      </p:sp>
      <p:sp>
        <p:nvSpPr>
          <p:cNvPr id="75779" name="Rectangle 3"/>
          <p:cNvSpPr>
            <a:spLocks noGrp="1"/>
          </p:cNvSpPr>
          <p:nvPr>
            <p:ph idx="1"/>
          </p:nvPr>
        </p:nvSpPr>
        <p:spPr>
          <a:xfrm>
            <a:off x="179388" y="819150"/>
            <a:ext cx="8588375" cy="5562600"/>
          </a:xfrm>
        </p:spPr>
        <p:txBody>
          <a:bodyPr vert="horz" wrap="square" lIns="91440" tIns="45720" rIns="91440" bIns="45720" anchor="t" anchorCtr="0"/>
          <a:p>
            <a:pPr marL="609600" indent="-609600" eaLnBrk="1" hangingPunct="1">
              <a:spcBef>
                <a:spcPct val="50000"/>
              </a:spcBef>
              <a:buClr>
                <a:schemeClr val="tx1"/>
              </a:buClr>
              <a:buFontTx/>
              <a:buNone/>
            </a:pPr>
            <a:r>
              <a:rPr lang="en-US" altLang="zh-CN" b="1" dirty="0">
                <a:latin typeface="Times New Roman" panose="02020603050405020304" pitchFamily="18" charset="0"/>
              </a:rPr>
              <a:t>  2. </a:t>
            </a:r>
            <a:r>
              <a:rPr lang="zh-CN" altLang="en-US" b="1" dirty="0">
                <a:latin typeface="Times New Roman" panose="02020603050405020304" pitchFamily="18" charset="0"/>
              </a:rPr>
              <a:t>选择个体方法</a:t>
            </a:r>
            <a:endParaRPr lang="zh-CN" altLang="en-US" b="1" dirty="0">
              <a:latin typeface="Times New Roman" panose="02020603050405020304" pitchFamily="18" charset="0"/>
            </a:endParaRPr>
          </a:p>
          <a:p>
            <a:pPr marL="609600" indent="-609600" eaLnBrk="1" hangingPunct="1">
              <a:spcBef>
                <a:spcPct val="50000"/>
              </a:spcBef>
              <a:buClr>
                <a:schemeClr val="tx1"/>
              </a:buClr>
              <a:buFontTx/>
              <a:buNone/>
            </a:pPr>
            <a:r>
              <a:rPr lang="zh-CN" altLang="en-US" sz="2800" dirty="0">
                <a:latin typeface="Times New Roman" panose="02020603050405020304" pitchFamily="18" charset="0"/>
              </a:rPr>
              <a:t>（</a:t>
            </a:r>
            <a:r>
              <a:rPr lang="en-US" altLang="zh-CN" sz="2800" dirty="0">
                <a:latin typeface="Times New Roman" panose="02020603050405020304" pitchFamily="18" charset="0"/>
              </a:rPr>
              <a:t>2</a:t>
            </a:r>
            <a:r>
              <a:rPr lang="zh-CN" altLang="en-US" sz="2800" dirty="0">
                <a:latin typeface="Times New Roman" panose="02020603050405020304" pitchFamily="18" charset="0"/>
              </a:rPr>
              <a:t>）</a:t>
            </a:r>
            <a:r>
              <a:rPr lang="zh-CN" altLang="en-US" sz="2800" b="1" dirty="0">
                <a:solidFill>
                  <a:schemeClr val="folHlink"/>
                </a:solidFill>
                <a:latin typeface="Times New Roman" panose="02020603050405020304" pitchFamily="18" charset="0"/>
              </a:rPr>
              <a:t>锦标赛选择方法</a:t>
            </a:r>
            <a:r>
              <a:rPr lang="zh-CN" altLang="en-US" sz="2800" b="1" dirty="0">
                <a:latin typeface="Times New Roman" panose="02020603050405020304" pitchFamily="18" charset="0"/>
              </a:rPr>
              <a:t>（</a:t>
            </a:r>
            <a:r>
              <a:rPr lang="en-US" altLang="zh-CN" sz="2800" b="1" dirty="0">
                <a:latin typeface="Times New Roman" panose="02020603050405020304" pitchFamily="18" charset="0"/>
              </a:rPr>
              <a:t>tournament selection model</a:t>
            </a:r>
            <a:r>
              <a:rPr lang="zh-CN" altLang="en-US" sz="2800" b="1" dirty="0">
                <a:latin typeface="Times New Roman" panose="02020603050405020304" pitchFamily="18" charset="0"/>
              </a:rPr>
              <a:t>）</a:t>
            </a:r>
            <a:r>
              <a:rPr lang="zh-CN" altLang="en-US" sz="2800" b="1" dirty="0">
                <a:solidFill>
                  <a:schemeClr val="folHlink"/>
                </a:solidFill>
                <a:latin typeface="宋体" panose="02010600030101010101" pitchFamily="2" charset="-122"/>
              </a:rPr>
              <a:t> </a:t>
            </a:r>
            <a:r>
              <a:rPr lang="zh-CN" altLang="en-US" sz="2800" dirty="0"/>
              <a:t> </a:t>
            </a:r>
            <a:endParaRPr lang="zh-CN" altLang="en-US" sz="2800" dirty="0"/>
          </a:p>
        </p:txBody>
      </p:sp>
      <p:sp>
        <p:nvSpPr>
          <p:cNvPr id="75780" name="Rectangle 4"/>
          <p:cNvSpPr/>
          <p:nvPr/>
        </p:nvSpPr>
        <p:spPr>
          <a:xfrm>
            <a:off x="4181475" y="3095625"/>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75781" name="Rectangle 6"/>
          <p:cNvSpPr/>
          <p:nvPr/>
        </p:nvSpPr>
        <p:spPr>
          <a:xfrm>
            <a:off x="4367213" y="3328988"/>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75782" name="Rectangle 8"/>
          <p:cNvSpPr/>
          <p:nvPr/>
        </p:nvSpPr>
        <p:spPr>
          <a:xfrm>
            <a:off x="4376738" y="3328988"/>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182282" name="Text Box 10"/>
          <p:cNvSpPr txBox="1"/>
          <p:nvPr/>
        </p:nvSpPr>
        <p:spPr>
          <a:xfrm>
            <a:off x="381000" y="2281238"/>
            <a:ext cx="8305800" cy="1420812"/>
          </a:xfrm>
          <a:prstGeom prst="rect">
            <a:avLst/>
          </a:prstGeom>
          <a:solidFill>
            <a:srgbClr val="FFFFFF"/>
          </a:solidFill>
          <a:ln w="9525" cap="flat" cmpd="sng">
            <a:solidFill>
              <a:srgbClr val="808080"/>
            </a:solidFill>
            <a:prstDash val="solid"/>
            <a:miter/>
            <a:headEnd type="none" w="med" len="med"/>
            <a:tailEnd type="none" w="med" len="med"/>
          </a:ln>
        </p:spPr>
        <p:txBody>
          <a:bodyPr anchor="b" anchorCtr="0">
            <a:spAutoFit/>
          </a:bodyPr>
          <a:p>
            <a:pPr algn="just">
              <a:lnSpc>
                <a:spcPct val="120000"/>
              </a:lnSpc>
              <a:spcBef>
                <a:spcPct val="50000"/>
              </a:spcBef>
              <a:buClr>
                <a:srgbClr val="0000FF"/>
              </a:buClr>
              <a:buFont typeface="Wingdings" panose="05000000000000000000" pitchFamily="2" charset="2"/>
              <a:buChar char="§"/>
            </a:pPr>
            <a:r>
              <a:rPr lang="en-US" altLang="zh-CN" dirty="0">
                <a:solidFill>
                  <a:schemeClr val="tx1"/>
                </a:solidFill>
                <a:latin typeface="宋体" panose="02010600030101010101" pitchFamily="2" charset="-122"/>
                <a:ea typeface="宋体" panose="02010600030101010101" pitchFamily="2" charset="-122"/>
              </a:rPr>
              <a:t> </a:t>
            </a:r>
            <a:r>
              <a:rPr lang="zh-CN" altLang="en-US" b="1" dirty="0">
                <a:solidFill>
                  <a:schemeClr val="tx1"/>
                </a:solidFill>
                <a:latin typeface="宋体" panose="02010600030101010101" pitchFamily="2" charset="-122"/>
                <a:ea typeface="宋体" panose="02010600030101010101" pitchFamily="2" charset="-122"/>
              </a:rPr>
              <a:t>锦标赛选择方法</a:t>
            </a:r>
            <a:r>
              <a:rPr lang="zh-CN" altLang="en-US" dirty="0">
                <a:solidFill>
                  <a:schemeClr val="tx1"/>
                </a:solidFill>
                <a:latin typeface="Times New Roman" panose="02020603050405020304" pitchFamily="18" charset="0"/>
                <a:ea typeface="宋体" panose="02010600030101010101" pitchFamily="2" charset="-122"/>
              </a:rPr>
              <a:t>：</a:t>
            </a:r>
            <a:r>
              <a:rPr lang="zh-CN" altLang="en-US" dirty="0">
                <a:solidFill>
                  <a:schemeClr val="tx1"/>
                </a:solidFill>
                <a:latin typeface="宋体" panose="02010600030101010101" pitchFamily="2" charset="-122"/>
                <a:ea typeface="宋体" panose="02010600030101010101" pitchFamily="2" charset="-122"/>
              </a:rPr>
              <a:t>从群体中随机选择</a:t>
            </a:r>
            <a:r>
              <a:rPr lang="en-US" altLang="zh-CN" dirty="0">
                <a:solidFill>
                  <a:schemeClr val="tx1"/>
                </a:solidFill>
                <a:latin typeface="宋体" panose="02010600030101010101" pitchFamily="2" charset="-122"/>
                <a:ea typeface="宋体" panose="02010600030101010101" pitchFamily="2" charset="-122"/>
              </a:rPr>
              <a:t>N</a:t>
            </a:r>
            <a:r>
              <a:rPr lang="zh-CN" altLang="en-US" dirty="0">
                <a:solidFill>
                  <a:schemeClr val="tx1"/>
                </a:solidFill>
                <a:latin typeface="宋体" panose="02010600030101010101" pitchFamily="2" charset="-122"/>
                <a:ea typeface="宋体" panose="02010600030101010101" pitchFamily="2" charset="-122"/>
              </a:rPr>
              <a:t>个体，将其中适应度最高的个体保存到下一代。这一过程反复执行，直到保存到下一代的个体数达到预先设定的数量为止。 </a:t>
            </a:r>
            <a:endParaRPr lang="zh-CN" altLang="en-US" dirty="0">
              <a:solidFill>
                <a:schemeClr val="tx1"/>
              </a:solidFill>
              <a:latin typeface="宋体" panose="02010600030101010101" pitchFamily="2" charset="-122"/>
              <a:ea typeface="宋体" panose="02010600030101010101" pitchFamily="2" charset="-122"/>
            </a:endParaRPr>
          </a:p>
        </p:txBody>
      </p:sp>
      <p:sp>
        <p:nvSpPr>
          <p:cNvPr id="182283" name="Text Box 11"/>
          <p:cNvSpPr txBox="1"/>
          <p:nvPr/>
        </p:nvSpPr>
        <p:spPr>
          <a:xfrm>
            <a:off x="381000" y="4070350"/>
            <a:ext cx="8305800" cy="1416050"/>
          </a:xfrm>
          <a:prstGeom prst="rect">
            <a:avLst/>
          </a:prstGeom>
          <a:solidFill>
            <a:srgbClr val="FFFFFF"/>
          </a:solidFill>
          <a:ln w="9525" cap="flat" cmpd="sng">
            <a:solidFill>
              <a:srgbClr val="808080"/>
            </a:solidFill>
            <a:prstDash val="solid"/>
            <a:miter/>
            <a:headEnd type="none" w="med" len="med"/>
            <a:tailEnd type="none" w="med" len="med"/>
          </a:ln>
        </p:spPr>
        <p:txBody>
          <a:bodyPr anchor="b" anchorCtr="0">
            <a:spAutoFit/>
          </a:bodyPr>
          <a:p>
            <a:pPr algn="just">
              <a:lnSpc>
                <a:spcPct val="120000"/>
              </a:lnSpc>
              <a:spcBef>
                <a:spcPct val="50000"/>
              </a:spcBef>
              <a:buClr>
                <a:srgbClr val="0000FF"/>
              </a:buClr>
              <a:buFont typeface="Wingdings" panose="05000000000000000000" pitchFamily="2" charset="2"/>
              <a:buChar char="§"/>
            </a:pPr>
            <a:r>
              <a:rPr lang="en-US" altLang="zh-CN" dirty="0">
                <a:solidFill>
                  <a:schemeClr val="tx1"/>
                </a:solidFill>
                <a:latin typeface="Times New Roman" panose="02020603050405020304" pitchFamily="18" charset="0"/>
                <a:ea typeface="宋体" panose="02010600030101010101" pitchFamily="2" charset="-122"/>
              </a:rPr>
              <a:t> </a:t>
            </a:r>
            <a:r>
              <a:rPr lang="zh-CN" altLang="en-US" b="1" dirty="0">
                <a:solidFill>
                  <a:schemeClr val="tx1"/>
                </a:solidFill>
                <a:latin typeface="Times New Roman" panose="02020603050405020304" pitchFamily="18" charset="0"/>
                <a:ea typeface="宋体" panose="02010600030101010101" pitchFamily="2" charset="-122"/>
              </a:rPr>
              <a:t>随机竞争方法</a:t>
            </a:r>
            <a:r>
              <a:rPr lang="zh-CN" altLang="en-US" dirty="0">
                <a:solidFill>
                  <a:schemeClr val="tx1"/>
                </a:solidFill>
                <a:latin typeface="Times New Roman" panose="02020603050405020304" pitchFamily="18" charset="0"/>
                <a:ea typeface="宋体" panose="02010600030101010101" pitchFamily="2" charset="-122"/>
              </a:rPr>
              <a:t>（</a:t>
            </a:r>
            <a:r>
              <a:rPr lang="en-US" altLang="zh-CN" dirty="0">
                <a:solidFill>
                  <a:schemeClr val="tx1"/>
                </a:solidFill>
                <a:latin typeface="Times New Roman" panose="02020603050405020304" pitchFamily="18" charset="0"/>
                <a:ea typeface="宋体" panose="02010600030101010101" pitchFamily="2" charset="-122"/>
              </a:rPr>
              <a:t>stochastic tournament</a:t>
            </a:r>
            <a:r>
              <a:rPr lang="zh-CN" altLang="en-US" dirty="0">
                <a:solidFill>
                  <a:schemeClr val="tx1"/>
                </a:solidFill>
                <a:latin typeface="Times New Roman" panose="02020603050405020304" pitchFamily="18" charset="0"/>
                <a:ea typeface="宋体" panose="02010600030101010101" pitchFamily="2" charset="-122"/>
              </a:rPr>
              <a:t>）：每次按赌轮选择方法选取一对个体，然后让这两个个体进行竞争，适应度高者获胜。如此反复，直到选满为止。</a:t>
            </a:r>
            <a:r>
              <a:rPr lang="zh-CN" altLang="en-US" dirty="0">
                <a:solidFill>
                  <a:schemeClr val="tx1"/>
                </a:solidFill>
                <a:latin typeface="宋体" panose="02010600030101010101" pitchFamily="2" charset="-122"/>
                <a:ea typeface="宋体" panose="02010600030101010101" pitchFamily="2" charset="-122"/>
              </a:rPr>
              <a:t>  </a:t>
            </a:r>
            <a:endParaRPr lang="zh-CN" altLang="en-US" dirty="0">
              <a:solidFill>
                <a:schemeClr val="tx1"/>
              </a:solidFill>
              <a:latin typeface="宋体" panose="02010600030101010101" pitchFamily="2" charset="-122"/>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182282"/>
                                        </p:tgtEl>
                                        <p:attrNameLst>
                                          <p:attrName>style.visibility</p:attrName>
                                        </p:attrNameLst>
                                      </p:cBhvr>
                                      <p:to>
                                        <p:strVal val="visible"/>
                                      </p:to>
                                    </p:set>
                                    <p:animEffect transition="in" filter="checkerboard(across)">
                                      <p:cBhvr>
                                        <p:cTn id="7" dur="500"/>
                                        <p:tgtEl>
                                          <p:spTgt spid="18228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2283"/>
                                        </p:tgtEl>
                                        <p:attrNameLst>
                                          <p:attrName>style.visibility</p:attrName>
                                        </p:attrNameLst>
                                      </p:cBhvr>
                                      <p:to>
                                        <p:strVal val="visible"/>
                                      </p:to>
                                    </p:set>
                                    <p:animEffect transition="in" filter="dissolve">
                                      <p:cBhvr>
                                        <p:cTn id="12" dur="500"/>
                                        <p:tgtEl>
                                          <p:spTgt spid="182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82" grpId="0" bldLvl="0" animBg="1"/>
      <p:bldP spid="182283" grpId="0" bldLvl="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1"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76802" name="Rectangle 1026"/>
          <p:cNvSpPr>
            <a:spLocks noGrp="1"/>
          </p:cNvSpPr>
          <p:nvPr>
            <p:ph type="title"/>
          </p:nvPr>
        </p:nvSpPr>
        <p:spPr>
          <a:xfrm>
            <a:off x="0" y="0"/>
            <a:ext cx="9144000" cy="692150"/>
          </a:xfrm>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49" charset="-122"/>
              </a:rPr>
              <a:t>6.2.6  </a:t>
            </a:r>
            <a:r>
              <a:rPr lang="zh-CN" altLang="en-US" sz="3600" b="0" dirty="0">
                <a:latin typeface="Times New Roman" panose="02020603050405020304" pitchFamily="18" charset="0"/>
                <a:ea typeface="黑体" panose="02010609060101010101" pitchFamily="49" charset="-122"/>
              </a:rPr>
              <a:t>选择</a:t>
            </a:r>
            <a:r>
              <a:rPr lang="zh-CN" altLang="en-US" sz="3600" dirty="0"/>
              <a:t> </a:t>
            </a:r>
            <a:endParaRPr lang="zh-CN" altLang="en-US" sz="3600" dirty="0"/>
          </a:p>
        </p:txBody>
      </p:sp>
      <p:sp>
        <p:nvSpPr>
          <p:cNvPr id="76803" name="Rectangle 1027"/>
          <p:cNvSpPr>
            <a:spLocks noGrp="1"/>
          </p:cNvSpPr>
          <p:nvPr>
            <p:ph idx="1"/>
          </p:nvPr>
        </p:nvSpPr>
        <p:spPr>
          <a:xfrm>
            <a:off x="179388" y="685800"/>
            <a:ext cx="7772400" cy="5562600"/>
          </a:xfrm>
        </p:spPr>
        <p:txBody>
          <a:bodyPr vert="horz" wrap="square" lIns="91440" tIns="45720" rIns="91440" bIns="45720" anchor="t" anchorCtr="0"/>
          <a:p>
            <a:pPr marL="609600" indent="-609600" eaLnBrk="1" hangingPunct="1">
              <a:spcBef>
                <a:spcPct val="50000"/>
              </a:spcBef>
              <a:buClr>
                <a:schemeClr val="tx1"/>
              </a:buClr>
              <a:buFontTx/>
              <a:buNone/>
            </a:pPr>
            <a:r>
              <a:rPr lang="en-US" altLang="zh-CN" b="1" dirty="0">
                <a:latin typeface="Times New Roman" panose="02020603050405020304" pitchFamily="18" charset="0"/>
              </a:rPr>
              <a:t>  2. </a:t>
            </a:r>
            <a:r>
              <a:rPr lang="zh-CN" altLang="en-US" b="1" dirty="0">
                <a:latin typeface="Times New Roman" panose="02020603050405020304" pitchFamily="18" charset="0"/>
              </a:rPr>
              <a:t>选择个体方法</a:t>
            </a:r>
            <a:endParaRPr lang="zh-CN" altLang="en-US" b="1" dirty="0">
              <a:latin typeface="Times New Roman" panose="02020603050405020304" pitchFamily="18" charset="0"/>
            </a:endParaRPr>
          </a:p>
          <a:p>
            <a:pPr marL="609600" indent="-609600" eaLnBrk="1" hangingPunct="1">
              <a:spcBef>
                <a:spcPct val="50000"/>
              </a:spcBef>
              <a:buClr>
                <a:schemeClr val="tx1"/>
              </a:buClr>
              <a:buFontTx/>
              <a:buNone/>
            </a:pPr>
            <a:endParaRPr lang="en-US" altLang="zh-CN" sz="2800" dirty="0">
              <a:latin typeface="Times New Roman" panose="02020603050405020304" pitchFamily="18" charset="0"/>
            </a:endParaRPr>
          </a:p>
        </p:txBody>
      </p:sp>
      <p:sp>
        <p:nvSpPr>
          <p:cNvPr id="76804" name="Rectangle 1028"/>
          <p:cNvSpPr/>
          <p:nvPr/>
        </p:nvSpPr>
        <p:spPr>
          <a:xfrm>
            <a:off x="4181475" y="3095625"/>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76805" name="Rectangle 1029"/>
          <p:cNvSpPr/>
          <p:nvPr/>
        </p:nvSpPr>
        <p:spPr>
          <a:xfrm>
            <a:off x="4367213" y="3328988"/>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76806" name="Rectangle 1031"/>
          <p:cNvSpPr/>
          <p:nvPr/>
        </p:nvSpPr>
        <p:spPr>
          <a:xfrm>
            <a:off x="4376738" y="3328988"/>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184330" name="Text Box 1034"/>
          <p:cNvSpPr txBox="1"/>
          <p:nvPr/>
        </p:nvSpPr>
        <p:spPr>
          <a:xfrm>
            <a:off x="250825" y="2859088"/>
            <a:ext cx="8382000" cy="1416050"/>
          </a:xfrm>
          <a:prstGeom prst="rect">
            <a:avLst/>
          </a:prstGeom>
          <a:solidFill>
            <a:srgbClr val="FFFFFF"/>
          </a:solidFill>
          <a:ln w="9525" cap="flat" cmpd="sng">
            <a:solidFill>
              <a:srgbClr val="808080"/>
            </a:solidFill>
            <a:prstDash val="solid"/>
            <a:miter/>
            <a:headEnd type="none" w="med" len="med"/>
            <a:tailEnd type="none" w="med" len="med"/>
          </a:ln>
        </p:spPr>
        <p:txBody>
          <a:bodyPr anchor="b" anchorCtr="0">
            <a:spAutoFit/>
          </a:bodyPr>
          <a:p>
            <a:pPr algn="just">
              <a:lnSpc>
                <a:spcPct val="120000"/>
              </a:lnSpc>
              <a:spcBef>
                <a:spcPct val="50000"/>
              </a:spcBef>
              <a:buClr>
                <a:srgbClr val="0000FF"/>
              </a:buClr>
              <a:buFont typeface="Wingdings" panose="05000000000000000000" pitchFamily="2" charset="2"/>
              <a:buChar char="§"/>
            </a:pPr>
            <a:r>
              <a:rPr lang="en-US" altLang="zh-CN" b="1" dirty="0">
                <a:solidFill>
                  <a:schemeClr val="tx1"/>
                </a:solidFill>
                <a:latin typeface="宋体" panose="02010600030101010101" pitchFamily="2" charset="-122"/>
                <a:ea typeface="宋体" panose="02010600030101010101" pitchFamily="2" charset="-122"/>
              </a:rPr>
              <a:t> </a:t>
            </a:r>
            <a:r>
              <a:rPr lang="zh-CN" altLang="en-US" b="1" dirty="0">
                <a:solidFill>
                  <a:schemeClr val="tx1"/>
                </a:solidFill>
                <a:latin typeface="宋体" panose="02010600030101010101" pitchFamily="2" charset="-122"/>
                <a:ea typeface="宋体" panose="02010600030101010101" pitchFamily="2" charset="-122"/>
              </a:rPr>
              <a:t>最佳个体（</a:t>
            </a:r>
            <a:r>
              <a:rPr lang="en-US" altLang="zh-CN" b="1" dirty="0">
                <a:solidFill>
                  <a:schemeClr val="tx1"/>
                </a:solidFill>
                <a:latin typeface="Times New Roman" panose="02020603050405020304" pitchFamily="18" charset="0"/>
                <a:ea typeface="宋体" panose="02010600030101010101" pitchFamily="2" charset="-122"/>
              </a:rPr>
              <a:t>elitist model</a:t>
            </a:r>
            <a:r>
              <a:rPr lang="zh-CN" altLang="en-US" b="1" dirty="0">
                <a:solidFill>
                  <a:schemeClr val="tx1"/>
                </a:solidFill>
                <a:latin typeface="宋体" panose="02010600030101010101" pitchFamily="2" charset="-122"/>
                <a:ea typeface="宋体" panose="02010600030101010101" pitchFamily="2" charset="-122"/>
              </a:rPr>
              <a:t>）保存方法</a:t>
            </a:r>
            <a:r>
              <a:rPr lang="zh-CN" altLang="en-US" dirty="0">
                <a:solidFill>
                  <a:schemeClr val="tx1"/>
                </a:solidFill>
                <a:latin typeface="宋体" panose="02010600030101010101" pitchFamily="2" charset="-122"/>
                <a:ea typeface="宋体" panose="02010600030101010101" pitchFamily="2" charset="-122"/>
              </a:rPr>
              <a:t>：把群体中适应度最高的个体不进行交叉而直接复制到下一代中，保证遗传算法终止时得到的最后结果一定是历代出现过的最高适应度的个体。 </a:t>
            </a:r>
            <a:endParaRPr lang="zh-CN" altLang="en-US" dirty="0">
              <a:solidFill>
                <a:schemeClr val="tx1"/>
              </a:solidFill>
              <a:latin typeface="宋体" panose="02010600030101010101" pitchFamily="2" charset="-122"/>
              <a:ea typeface="宋体" panose="02010600030101010101" pitchFamily="2" charset="-122"/>
            </a:endParaRPr>
          </a:p>
        </p:txBody>
      </p:sp>
      <p:sp>
        <p:nvSpPr>
          <p:cNvPr id="184331" name="Rectangle 1035"/>
          <p:cNvSpPr/>
          <p:nvPr/>
        </p:nvSpPr>
        <p:spPr>
          <a:xfrm>
            <a:off x="323850" y="1484313"/>
            <a:ext cx="4016375" cy="604837"/>
          </a:xfrm>
          <a:prstGeom prst="rect">
            <a:avLst/>
          </a:prstGeom>
          <a:noFill/>
          <a:ln w="9525">
            <a:noFill/>
          </a:ln>
        </p:spPr>
        <p:txBody>
          <a:bodyPr wrap="none" anchor="b" anchorCtr="0">
            <a:spAutoFit/>
          </a:bodyPr>
          <a:p>
            <a:pPr marL="457200" indent="-457200">
              <a:lnSpc>
                <a:spcPct val="120000"/>
              </a:lnSpc>
              <a:spcBef>
                <a:spcPct val="50000"/>
              </a:spcBef>
              <a:buClr>
                <a:schemeClr val="tx1"/>
              </a:buClr>
            </a:pPr>
            <a:r>
              <a:rPr lang="zh-CN" altLang="en-US" sz="2800" dirty="0">
                <a:solidFill>
                  <a:schemeClr val="tx1"/>
                </a:solidFill>
                <a:latin typeface="Times New Roman" panose="02020603050405020304" pitchFamily="18" charset="0"/>
                <a:ea typeface="宋体" panose="02010600030101010101" pitchFamily="2" charset="-122"/>
              </a:rPr>
              <a:t>（</a:t>
            </a:r>
            <a:r>
              <a:rPr lang="en-US" altLang="zh-CN" sz="2800" dirty="0">
                <a:solidFill>
                  <a:schemeClr val="tx1"/>
                </a:solidFill>
                <a:latin typeface="Times New Roman" panose="02020603050405020304" pitchFamily="18" charset="0"/>
                <a:ea typeface="宋体" panose="02010600030101010101" pitchFamily="2" charset="-122"/>
              </a:rPr>
              <a:t>3</a:t>
            </a:r>
            <a:r>
              <a:rPr lang="zh-CN" altLang="en-US" sz="2800" dirty="0">
                <a:solidFill>
                  <a:schemeClr val="tx1"/>
                </a:solidFill>
                <a:latin typeface="Times New Roman" panose="02020603050405020304" pitchFamily="18" charset="0"/>
                <a:ea typeface="宋体" panose="02010600030101010101" pitchFamily="2" charset="-122"/>
              </a:rPr>
              <a:t>）最佳个体保存方法</a:t>
            </a:r>
            <a:r>
              <a:rPr lang="zh-CN" altLang="en-US" sz="2800" dirty="0">
                <a:solidFill>
                  <a:schemeClr val="tx1"/>
                </a:solidFill>
                <a:latin typeface="Arial" panose="020B0604020202020204" pitchFamily="34" charset="0"/>
                <a:ea typeface="宋体" panose="02010600030101010101" pitchFamily="2" charset="-122"/>
              </a:rPr>
              <a:t> </a:t>
            </a:r>
            <a:endParaRPr lang="zh-CN" altLang="en-US" sz="2800" dirty="0">
              <a:solidFill>
                <a:schemeClr val="tx1"/>
              </a:solidFill>
              <a:latin typeface="Arial" panose="020B0604020202020204" pitchFamily="34" charset="0"/>
              <a:ea typeface="宋体" panose="02010600030101010101" pitchFamily="2" charset="-122"/>
            </a:endParaRPr>
          </a:p>
        </p:txBody>
      </p:sp>
      <p:sp>
        <p:nvSpPr>
          <p:cNvPr id="76809" name="Rectangle 1037"/>
          <p:cNvSpPr/>
          <p:nvPr/>
        </p:nvSpPr>
        <p:spPr>
          <a:xfrm>
            <a:off x="4395788" y="3319463"/>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76810" name="Rectangle 1039"/>
          <p:cNvSpPr/>
          <p:nvPr/>
        </p:nvSpPr>
        <p:spPr>
          <a:xfrm>
            <a:off x="3981450" y="3319463"/>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76811" name="Rectangle 1041"/>
          <p:cNvSpPr/>
          <p:nvPr/>
        </p:nvSpPr>
        <p:spPr>
          <a:xfrm>
            <a:off x="3662363" y="3319463"/>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76812" name="Rectangle 1043"/>
          <p:cNvSpPr/>
          <p:nvPr/>
        </p:nvSpPr>
        <p:spPr>
          <a:xfrm>
            <a:off x="4052888" y="3328988"/>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4331"/>
                                        </p:tgtEl>
                                        <p:attrNameLst>
                                          <p:attrName>style.visibility</p:attrName>
                                        </p:attrNameLst>
                                      </p:cBhvr>
                                      <p:to>
                                        <p:strVal val="visible"/>
                                      </p:to>
                                    </p:set>
                                    <p:anim calcmode="lin" valueType="num">
                                      <p:cBhvr>
                                        <p:cTn id="7" dur="500" fill="hold"/>
                                        <p:tgtEl>
                                          <p:spTgt spid="184331"/>
                                        </p:tgtEl>
                                        <p:attrNameLst>
                                          <p:attrName>ppt_x</p:attrName>
                                        </p:attrNameLst>
                                      </p:cBhvr>
                                      <p:tavLst>
                                        <p:tav tm="0">
                                          <p:val>
                                            <p:strVal val="0-#ppt_w/2"/>
                                          </p:val>
                                        </p:tav>
                                        <p:tav tm="100000">
                                          <p:val>
                                            <p:strVal val="#ppt_x"/>
                                          </p:val>
                                        </p:tav>
                                      </p:tavLst>
                                    </p:anim>
                                    <p:anim calcmode="lin" valueType="num">
                                      <p:cBhvr>
                                        <p:cTn id="8" dur="500" fill="hold"/>
                                        <p:tgtEl>
                                          <p:spTgt spid="18433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9" presetClass="entr" presetSubtype="0" fill="hold" grpId="0" nodeType="afterEffect">
                                  <p:stCondLst>
                                    <p:cond delay="0"/>
                                  </p:stCondLst>
                                  <p:childTnLst>
                                    <p:set>
                                      <p:cBhvr>
                                        <p:cTn id="11" dur="1" fill="hold">
                                          <p:stCondLst>
                                            <p:cond delay="0"/>
                                          </p:stCondLst>
                                        </p:cTn>
                                        <p:tgtEl>
                                          <p:spTgt spid="184330"/>
                                        </p:tgtEl>
                                        <p:attrNameLst>
                                          <p:attrName>style.visibility</p:attrName>
                                        </p:attrNameLst>
                                      </p:cBhvr>
                                      <p:to>
                                        <p:strVal val="visible"/>
                                      </p:to>
                                    </p:set>
                                    <p:animEffect transition="in" filter="dissolve">
                                      <p:cBhvr>
                                        <p:cTn id="12" dur="500"/>
                                        <p:tgtEl>
                                          <p:spTgt spid="184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30" grpId="0" bldLvl="0" animBg="1"/>
      <p:bldP spid="18433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5"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77826" name="Rectangle 2"/>
          <p:cNvSpPr>
            <a:spLocks noGrp="1"/>
          </p:cNvSpPr>
          <p:nvPr>
            <p:ph type="title"/>
          </p:nvPr>
        </p:nvSpPr>
        <p:spPr>
          <a:xfrm>
            <a:off x="0" y="0"/>
            <a:ext cx="9144000" cy="692150"/>
          </a:xfrm>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49" charset="-122"/>
              </a:rPr>
              <a:t>6.2.7  </a:t>
            </a:r>
            <a:r>
              <a:rPr lang="zh-CN" altLang="en-US" sz="3600" b="0" dirty="0">
                <a:latin typeface="Times New Roman" panose="02020603050405020304" pitchFamily="18" charset="0"/>
                <a:ea typeface="黑体" panose="02010609060101010101" pitchFamily="49" charset="-122"/>
              </a:rPr>
              <a:t>交叉</a:t>
            </a:r>
            <a:r>
              <a:rPr lang="zh-CN" altLang="en-US" sz="3600" dirty="0"/>
              <a:t> </a:t>
            </a:r>
            <a:endParaRPr lang="zh-CN" altLang="en-US" sz="3600" dirty="0"/>
          </a:p>
        </p:txBody>
      </p:sp>
      <p:sp>
        <p:nvSpPr>
          <p:cNvPr id="77827" name="Rectangle 3"/>
          <p:cNvSpPr>
            <a:spLocks noGrp="1"/>
          </p:cNvSpPr>
          <p:nvPr>
            <p:ph idx="1"/>
          </p:nvPr>
        </p:nvSpPr>
        <p:spPr>
          <a:xfrm>
            <a:off x="179388" y="836613"/>
            <a:ext cx="7772400" cy="4724400"/>
          </a:xfrm>
        </p:spPr>
        <p:txBody>
          <a:bodyPr vert="horz" wrap="square" lIns="91440" tIns="45720" rIns="91440" bIns="45720" anchor="t" anchorCtr="0"/>
          <a:p>
            <a:pPr marL="0" indent="0" eaLnBrk="1" hangingPunct="1">
              <a:buClr>
                <a:schemeClr val="tx1"/>
              </a:buClr>
              <a:buFontTx/>
              <a:buNone/>
            </a:pPr>
            <a:r>
              <a:rPr lang="en-US" altLang="zh-CN" b="1" dirty="0">
                <a:latin typeface="Times New Roman" panose="02020603050405020304" pitchFamily="18" charset="0"/>
              </a:rPr>
              <a:t>  1. </a:t>
            </a:r>
            <a:r>
              <a:rPr lang="zh-CN" altLang="en-US" b="1" dirty="0">
                <a:latin typeface="Times New Roman" panose="02020603050405020304" pitchFamily="18" charset="0"/>
              </a:rPr>
              <a:t>基本的交叉算子</a:t>
            </a:r>
            <a:endParaRPr lang="zh-CN" altLang="en-US" b="1" dirty="0">
              <a:latin typeface="Times New Roman" panose="02020603050405020304" pitchFamily="18" charset="0"/>
            </a:endParaRPr>
          </a:p>
          <a:p>
            <a:pPr marL="0" indent="0" eaLnBrk="1" hangingPunct="1">
              <a:buClr>
                <a:schemeClr val="tx1"/>
              </a:buClr>
              <a:buFontTx/>
              <a:buNone/>
            </a:pPr>
            <a:r>
              <a:rPr lang="zh-CN" altLang="en-US" sz="2800" dirty="0">
                <a:latin typeface="Times New Roman" panose="02020603050405020304" pitchFamily="18" charset="0"/>
              </a:rPr>
              <a:t>（</a:t>
            </a:r>
            <a:r>
              <a:rPr lang="en-US" altLang="zh-CN" sz="2800" dirty="0">
                <a:latin typeface="Times New Roman" panose="02020603050405020304" pitchFamily="18" charset="0"/>
              </a:rPr>
              <a:t>1</a:t>
            </a:r>
            <a:r>
              <a:rPr lang="zh-CN" altLang="en-US" sz="2800" dirty="0">
                <a:latin typeface="Times New Roman" panose="02020603050405020304" pitchFamily="18" charset="0"/>
              </a:rPr>
              <a:t>）</a:t>
            </a:r>
            <a:r>
              <a:rPr lang="zh-CN" altLang="en-US" sz="2800" b="1" dirty="0">
                <a:latin typeface="Times New Roman" panose="02020603050405020304" pitchFamily="18" charset="0"/>
              </a:rPr>
              <a:t>一点交叉</a:t>
            </a:r>
            <a:r>
              <a:rPr lang="zh-CN" altLang="en-US" sz="2800" dirty="0">
                <a:latin typeface="Times New Roman" panose="02020603050405020304" pitchFamily="18" charset="0"/>
              </a:rPr>
              <a:t>（</a:t>
            </a:r>
            <a:r>
              <a:rPr lang="en-US" altLang="zh-CN" sz="2800" dirty="0">
                <a:latin typeface="Times New Roman" panose="02020603050405020304" pitchFamily="18" charset="0"/>
              </a:rPr>
              <a:t>single-point crossover</a:t>
            </a:r>
            <a:r>
              <a:rPr lang="zh-CN" altLang="en-US" sz="2800" dirty="0">
                <a:latin typeface="Times New Roman" panose="02020603050405020304" pitchFamily="18" charset="0"/>
              </a:rPr>
              <a:t>）</a:t>
            </a:r>
            <a:endParaRPr lang="zh-CN" altLang="en-US" sz="2800" dirty="0">
              <a:latin typeface="Times New Roman" panose="02020603050405020304" pitchFamily="18" charset="0"/>
            </a:endParaRPr>
          </a:p>
          <a:p>
            <a:pPr marL="0" indent="0" eaLnBrk="1" hangingPunct="1">
              <a:buClr>
                <a:schemeClr val="tx1"/>
              </a:buClr>
              <a:buFontTx/>
              <a:buNone/>
            </a:pPr>
            <a:endParaRPr lang="en-US" altLang="zh-CN" sz="2800" dirty="0">
              <a:latin typeface="Times New Roman" panose="02020603050405020304" pitchFamily="18" charset="0"/>
            </a:endParaRPr>
          </a:p>
        </p:txBody>
      </p:sp>
      <p:sp>
        <p:nvSpPr>
          <p:cNvPr id="9220" name="Text Box 4"/>
          <p:cNvSpPr txBox="1"/>
          <p:nvPr/>
        </p:nvSpPr>
        <p:spPr>
          <a:xfrm>
            <a:off x="395288" y="2276475"/>
            <a:ext cx="8382000" cy="1639888"/>
          </a:xfrm>
          <a:prstGeom prst="rect">
            <a:avLst/>
          </a:prstGeom>
          <a:solidFill>
            <a:srgbClr val="FFFFFF"/>
          </a:solidFill>
          <a:ln w="9525" cap="flat" cmpd="sng">
            <a:solidFill>
              <a:srgbClr val="808080"/>
            </a:solidFill>
            <a:prstDash val="solid"/>
            <a:miter/>
            <a:headEnd type="none" w="med" len="med"/>
            <a:tailEnd type="none" w="med" len="med"/>
          </a:ln>
        </p:spPr>
        <p:txBody>
          <a:bodyPr anchor="b" anchorCtr="0">
            <a:spAutoFit/>
          </a:bodyPr>
          <a:p>
            <a:pPr algn="just">
              <a:lnSpc>
                <a:spcPct val="120000"/>
              </a:lnSpc>
              <a:spcBef>
                <a:spcPct val="50000"/>
              </a:spcBef>
              <a:buClr>
                <a:srgbClr val="0000FF"/>
              </a:buClr>
              <a:buFont typeface="Wingdings" panose="05000000000000000000" pitchFamily="2" charset="2"/>
              <a:buChar char="§"/>
            </a:pPr>
            <a:r>
              <a:rPr lang="en-US" altLang="zh-CN" sz="2800" dirty="0">
                <a:solidFill>
                  <a:schemeClr val="tx1"/>
                </a:solidFill>
                <a:latin typeface="宋体" panose="02010600030101010101" pitchFamily="2" charset="-122"/>
                <a:ea typeface="宋体" panose="02010600030101010101" pitchFamily="2" charset="-122"/>
              </a:rPr>
              <a:t> </a:t>
            </a:r>
            <a:r>
              <a:rPr lang="zh-CN" altLang="en-US" sz="2800" dirty="0">
                <a:solidFill>
                  <a:schemeClr val="tx1"/>
                </a:solidFill>
                <a:latin typeface="宋体" panose="02010600030101010101" pitchFamily="2" charset="-122"/>
                <a:ea typeface="宋体" panose="02010600030101010101" pitchFamily="2" charset="-122"/>
              </a:rPr>
              <a:t>一点交叉：在个体串中随机设定一个交叉点，实行交叉时，该点前或后的两个个体的部分结构进行互换，并生成两个新的个体。 </a:t>
            </a:r>
            <a:endParaRPr lang="zh-CN" altLang="en-US" sz="2800" dirty="0">
              <a:solidFill>
                <a:schemeClr val="tx1"/>
              </a:solidFill>
              <a:latin typeface="宋体" panose="02010600030101010101" pitchFamily="2" charset="-122"/>
              <a:ea typeface="宋体" panose="02010600030101010101" pitchFamily="2" charset="-122"/>
            </a:endParaRPr>
          </a:p>
        </p:txBody>
      </p:sp>
      <p:sp>
        <p:nvSpPr>
          <p:cNvPr id="9221" name="Text Box 5"/>
          <p:cNvSpPr txBox="1"/>
          <p:nvPr/>
        </p:nvSpPr>
        <p:spPr>
          <a:xfrm>
            <a:off x="395288" y="5157788"/>
            <a:ext cx="8382000" cy="1127125"/>
          </a:xfrm>
          <a:prstGeom prst="rect">
            <a:avLst/>
          </a:prstGeom>
          <a:solidFill>
            <a:srgbClr val="FFFFFF"/>
          </a:solidFill>
          <a:ln w="9525" cap="flat" cmpd="sng">
            <a:solidFill>
              <a:srgbClr val="808080"/>
            </a:solidFill>
            <a:prstDash val="solid"/>
            <a:miter/>
            <a:headEnd type="none" w="med" len="med"/>
            <a:tailEnd type="none" w="med" len="med"/>
          </a:ln>
        </p:spPr>
        <p:txBody>
          <a:bodyPr anchor="b" anchorCtr="0">
            <a:spAutoFit/>
          </a:bodyPr>
          <a:p>
            <a:pPr algn="just">
              <a:lnSpc>
                <a:spcPct val="120000"/>
              </a:lnSpc>
              <a:spcBef>
                <a:spcPct val="50000"/>
              </a:spcBef>
              <a:buClr>
                <a:srgbClr val="0000FF"/>
              </a:buClr>
              <a:buFont typeface="Wingdings" panose="05000000000000000000" pitchFamily="2" charset="2"/>
              <a:buChar char="§"/>
            </a:pPr>
            <a:r>
              <a:rPr lang="en-US" altLang="zh-CN" sz="2800" dirty="0">
                <a:solidFill>
                  <a:schemeClr val="tx1"/>
                </a:solidFill>
                <a:latin typeface="宋体" panose="02010600030101010101" pitchFamily="2" charset="-122"/>
                <a:ea typeface="宋体" panose="02010600030101010101" pitchFamily="2" charset="-122"/>
              </a:rPr>
              <a:t> </a:t>
            </a:r>
            <a:r>
              <a:rPr lang="zh-CN" altLang="en-US" sz="2800" dirty="0">
                <a:solidFill>
                  <a:schemeClr val="tx1"/>
                </a:solidFill>
                <a:latin typeface="宋体" panose="02010600030101010101" pitchFamily="2" charset="-122"/>
                <a:ea typeface="宋体" panose="02010600030101010101" pitchFamily="2" charset="-122"/>
              </a:rPr>
              <a:t>二点交叉：随机设置两个交叉点，将两个交叉点之间的码串相互交换。 </a:t>
            </a:r>
            <a:endParaRPr lang="zh-CN" altLang="en-US" sz="2800" dirty="0">
              <a:solidFill>
                <a:schemeClr val="tx1"/>
              </a:solidFill>
              <a:latin typeface="宋体" panose="02010600030101010101" pitchFamily="2" charset="-122"/>
              <a:ea typeface="宋体" panose="02010600030101010101" pitchFamily="2" charset="-122"/>
            </a:endParaRPr>
          </a:p>
        </p:txBody>
      </p:sp>
      <p:sp>
        <p:nvSpPr>
          <p:cNvPr id="9222" name="Rectangle 6"/>
          <p:cNvSpPr/>
          <p:nvPr/>
        </p:nvSpPr>
        <p:spPr>
          <a:xfrm>
            <a:off x="307975" y="4475163"/>
            <a:ext cx="6129338" cy="519112"/>
          </a:xfrm>
          <a:prstGeom prst="rect">
            <a:avLst/>
          </a:prstGeom>
          <a:noFill/>
          <a:ln w="9525">
            <a:noFill/>
          </a:ln>
        </p:spPr>
        <p:txBody>
          <a:bodyPr wrap="none" anchor="b" anchorCtr="0">
            <a:spAutoFit/>
          </a:bodyPr>
          <a:p>
            <a:r>
              <a:rPr lang="zh-CN" altLang="en-US" sz="2800" dirty="0">
                <a:solidFill>
                  <a:schemeClr val="tx1"/>
                </a:solidFill>
                <a:latin typeface="Times New Roman" panose="02020603050405020304" pitchFamily="18" charset="0"/>
                <a:ea typeface="宋体" panose="02010600030101010101" pitchFamily="2" charset="-122"/>
              </a:rPr>
              <a:t>（</a:t>
            </a:r>
            <a:r>
              <a:rPr lang="en-US" altLang="zh-CN" sz="2800" dirty="0">
                <a:solidFill>
                  <a:schemeClr val="tx1"/>
                </a:solidFill>
                <a:latin typeface="Times New Roman" panose="02020603050405020304" pitchFamily="18" charset="0"/>
                <a:ea typeface="宋体" panose="02010600030101010101" pitchFamily="2" charset="-122"/>
              </a:rPr>
              <a:t>2</a:t>
            </a:r>
            <a:r>
              <a:rPr lang="zh-CN" altLang="en-US" sz="2800" dirty="0">
                <a:solidFill>
                  <a:schemeClr val="tx1"/>
                </a:solidFill>
                <a:latin typeface="Times New Roman" panose="02020603050405020304" pitchFamily="18" charset="0"/>
                <a:ea typeface="宋体" panose="02010600030101010101" pitchFamily="2" charset="-122"/>
              </a:rPr>
              <a:t>）</a:t>
            </a:r>
            <a:r>
              <a:rPr lang="zh-CN" altLang="en-US" sz="2800" b="1" dirty="0">
                <a:solidFill>
                  <a:schemeClr val="tx1"/>
                </a:solidFill>
                <a:latin typeface="Times New Roman" panose="02020603050405020304" pitchFamily="18" charset="0"/>
                <a:ea typeface="宋体" panose="02010600030101010101" pitchFamily="2" charset="-122"/>
              </a:rPr>
              <a:t>二点交叉</a:t>
            </a:r>
            <a:r>
              <a:rPr lang="zh-CN" altLang="en-US" sz="2800" dirty="0">
                <a:solidFill>
                  <a:schemeClr val="tx1"/>
                </a:solidFill>
                <a:latin typeface="Times New Roman" panose="02020603050405020304" pitchFamily="18" charset="0"/>
                <a:ea typeface="宋体" panose="02010600030101010101" pitchFamily="2" charset="-122"/>
              </a:rPr>
              <a:t> （</a:t>
            </a:r>
            <a:r>
              <a:rPr lang="en-US" altLang="zh-CN" sz="2800" dirty="0">
                <a:solidFill>
                  <a:schemeClr val="tx1"/>
                </a:solidFill>
                <a:latin typeface="Times New Roman" panose="02020603050405020304" pitchFamily="18" charset="0"/>
                <a:ea typeface="宋体" panose="02010600030101010101" pitchFamily="2" charset="-122"/>
              </a:rPr>
              <a:t>two-point crossover</a:t>
            </a:r>
            <a:r>
              <a:rPr lang="zh-CN" altLang="en-US" sz="2800" dirty="0">
                <a:solidFill>
                  <a:schemeClr val="tx1"/>
                </a:solidFill>
                <a:latin typeface="Times New Roman" panose="02020603050405020304" pitchFamily="18" charset="0"/>
                <a:ea typeface="宋体" panose="02010600030101010101" pitchFamily="2" charset="-122"/>
              </a:rPr>
              <a:t>）</a:t>
            </a:r>
            <a:endParaRPr lang="zh-CN" altLang="en-US" sz="28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barn(outHorizontal)">
                                      <p:cBhvr>
                                        <p:cTn id="7" dur="500"/>
                                        <p:tgtEl>
                                          <p:spTgt spid="922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9222"/>
                                        </p:tgtEl>
                                        <p:attrNameLst>
                                          <p:attrName>style.visibility</p:attrName>
                                        </p:attrNameLst>
                                      </p:cBhvr>
                                      <p:to>
                                        <p:strVal val="visible"/>
                                      </p:to>
                                    </p:set>
                                    <p:animEffect transition="in" filter="barn(inHorizontal)">
                                      <p:cBhvr>
                                        <p:cTn id="12" dur="500"/>
                                        <p:tgtEl>
                                          <p:spTgt spid="9222"/>
                                        </p:tgtEl>
                                      </p:cBhvr>
                                    </p:animEffect>
                                  </p:childTnLst>
                                </p:cTn>
                              </p:par>
                            </p:childTnLst>
                          </p:cTn>
                        </p:par>
                        <p:par>
                          <p:cTn id="13" fill="hold">
                            <p:stCondLst>
                              <p:cond delay="500"/>
                            </p:stCondLst>
                            <p:childTnLst>
                              <p:par>
                                <p:cTn id="14" presetID="2" presetClass="entr" presetSubtype="8" fill="hold" grpId="0" nodeType="afterEffect">
                                  <p:stCondLst>
                                    <p:cond delay="0"/>
                                  </p:stCondLst>
                                  <p:childTnLst>
                                    <p:set>
                                      <p:cBhvr>
                                        <p:cTn id="15" dur="1" fill="hold">
                                          <p:stCondLst>
                                            <p:cond delay="0"/>
                                          </p:stCondLst>
                                        </p:cTn>
                                        <p:tgtEl>
                                          <p:spTgt spid="9221"/>
                                        </p:tgtEl>
                                        <p:attrNameLst>
                                          <p:attrName>style.visibility</p:attrName>
                                        </p:attrNameLst>
                                      </p:cBhvr>
                                      <p:to>
                                        <p:strVal val="visible"/>
                                      </p:to>
                                    </p:set>
                                    <p:anim calcmode="lin" valueType="num">
                                      <p:cBhvr>
                                        <p:cTn id="16" dur="500" fill="hold"/>
                                        <p:tgtEl>
                                          <p:spTgt spid="9221"/>
                                        </p:tgtEl>
                                        <p:attrNameLst>
                                          <p:attrName>ppt_x</p:attrName>
                                        </p:attrNameLst>
                                      </p:cBhvr>
                                      <p:tavLst>
                                        <p:tav tm="0">
                                          <p:val>
                                            <p:strVal val="0-#ppt_w/2"/>
                                          </p:val>
                                        </p:tav>
                                        <p:tav tm="100000">
                                          <p:val>
                                            <p:strVal val="#ppt_x"/>
                                          </p:val>
                                        </p:tav>
                                      </p:tavLst>
                                    </p:anim>
                                    <p:anim calcmode="lin" valueType="num">
                                      <p:cBhvr>
                                        <p:cTn id="17" dur="500" fill="hold"/>
                                        <p:tgtEl>
                                          <p:spTgt spid="92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bldLvl="0" animBg="1"/>
      <p:bldP spid="9221" grpId="0" bldLvl="0" animBg="1"/>
      <p:bldP spid="922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49"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187408" name="Rectangle 1040"/>
          <p:cNvSpPr/>
          <p:nvPr/>
        </p:nvSpPr>
        <p:spPr>
          <a:xfrm>
            <a:off x="3962400" y="2819400"/>
            <a:ext cx="1447800" cy="1066800"/>
          </a:xfrm>
          <a:prstGeom prst="rect">
            <a:avLst/>
          </a:prstGeom>
          <a:solidFill>
            <a:srgbClr val="CCFFFF"/>
          </a:solidFill>
          <a:ln w="9525">
            <a:noFill/>
          </a:ln>
        </p:spPr>
        <p:txBody>
          <a:bodyPr wrap="none" anchor="ctr" anchorCtr="0"/>
          <a:p>
            <a:endParaRPr lang="zh-CN" altLang="en-US" dirty="0">
              <a:latin typeface="宋体" panose="02010600030101010101" pitchFamily="2" charset="-122"/>
              <a:ea typeface="宋体" panose="02010600030101010101" pitchFamily="2" charset="-122"/>
            </a:endParaRPr>
          </a:p>
        </p:txBody>
      </p:sp>
      <p:sp>
        <p:nvSpPr>
          <p:cNvPr id="78851" name="Rectangle 1026"/>
          <p:cNvSpPr>
            <a:spLocks noGrp="1"/>
          </p:cNvSpPr>
          <p:nvPr>
            <p:ph type="title"/>
          </p:nvPr>
        </p:nvSpPr>
        <p:spPr>
          <a:xfrm>
            <a:off x="0" y="0"/>
            <a:ext cx="9144000" cy="692150"/>
          </a:xfrm>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49" charset="-122"/>
              </a:rPr>
              <a:t>6.2.7  </a:t>
            </a:r>
            <a:r>
              <a:rPr lang="zh-CN" altLang="en-US" sz="3600" b="0" dirty="0">
                <a:latin typeface="Times New Roman" panose="02020603050405020304" pitchFamily="18" charset="0"/>
                <a:ea typeface="黑体" panose="02010609060101010101" pitchFamily="49" charset="-122"/>
              </a:rPr>
              <a:t>交叉</a:t>
            </a:r>
            <a:r>
              <a:rPr lang="zh-CN" altLang="en-US" sz="3600" dirty="0"/>
              <a:t> </a:t>
            </a:r>
            <a:endParaRPr lang="zh-CN" altLang="en-US" sz="3600" dirty="0"/>
          </a:p>
        </p:txBody>
      </p:sp>
      <p:sp>
        <p:nvSpPr>
          <p:cNvPr id="78852" name="Rectangle 1027"/>
          <p:cNvSpPr>
            <a:spLocks noGrp="1"/>
          </p:cNvSpPr>
          <p:nvPr>
            <p:ph idx="1"/>
          </p:nvPr>
        </p:nvSpPr>
        <p:spPr>
          <a:xfrm>
            <a:off x="304800" y="685800"/>
            <a:ext cx="8839200" cy="2022475"/>
          </a:xfrm>
        </p:spPr>
        <p:txBody>
          <a:bodyPr vert="horz" wrap="square" lIns="91440" tIns="45720" rIns="91440" bIns="45720" anchor="t" anchorCtr="0"/>
          <a:p>
            <a:pPr marL="609600" indent="-609600" eaLnBrk="1" hangingPunct="1">
              <a:buClr>
                <a:schemeClr val="tx1"/>
              </a:buClr>
              <a:buFontTx/>
              <a:buNone/>
            </a:pPr>
            <a:r>
              <a:rPr lang="en-US" altLang="zh-CN" b="1" dirty="0">
                <a:latin typeface="Times New Roman" panose="02020603050405020304" pitchFamily="18" charset="0"/>
              </a:rPr>
              <a:t>  2. </a:t>
            </a:r>
            <a:r>
              <a:rPr lang="zh-CN" altLang="en-US" b="1" dirty="0">
                <a:latin typeface="Times New Roman" panose="02020603050405020304" pitchFamily="18" charset="0"/>
              </a:rPr>
              <a:t>修正的交叉方法</a:t>
            </a:r>
            <a:endParaRPr lang="zh-CN" altLang="en-US" b="1" dirty="0">
              <a:latin typeface="Times New Roman" panose="02020603050405020304" pitchFamily="18" charset="0"/>
            </a:endParaRPr>
          </a:p>
          <a:p>
            <a:pPr marL="609600" indent="-609600" eaLnBrk="1" hangingPunct="1">
              <a:buClr>
                <a:schemeClr val="tx1"/>
              </a:buClr>
              <a:buFontTx/>
              <a:buNone/>
            </a:pPr>
            <a:r>
              <a:rPr lang="zh-CN" altLang="en-US" sz="2800" b="1" dirty="0">
                <a:latin typeface="Times New Roman" panose="02020603050405020304" pitchFamily="18" charset="0"/>
              </a:rPr>
              <a:t>部分匹配交叉</a:t>
            </a:r>
            <a:r>
              <a:rPr lang="en-US" altLang="zh-CN" sz="2800" dirty="0">
                <a:latin typeface="Times New Roman" panose="02020603050405020304" pitchFamily="18" charset="0"/>
              </a:rPr>
              <a:t>PMX</a:t>
            </a:r>
            <a:r>
              <a:rPr lang="zh-CN" altLang="en-US" sz="2800" dirty="0">
                <a:latin typeface="Times New Roman" panose="02020603050405020304" pitchFamily="18" charset="0"/>
              </a:rPr>
              <a:t>：</a:t>
            </a:r>
            <a:r>
              <a:rPr lang="en-US" altLang="zh-CN" sz="2800" dirty="0">
                <a:latin typeface="Times New Roman" panose="02020603050405020304" pitchFamily="18" charset="0"/>
              </a:rPr>
              <a:t>Goldberg D. E.</a:t>
            </a:r>
            <a:r>
              <a:rPr lang="zh-CN" altLang="en-US" sz="2800" dirty="0">
                <a:latin typeface="Times New Roman" panose="02020603050405020304" pitchFamily="18" charset="0"/>
              </a:rPr>
              <a:t>和</a:t>
            </a:r>
            <a:r>
              <a:rPr lang="en-US" altLang="zh-CN" sz="2800" dirty="0">
                <a:latin typeface="Times New Roman" panose="02020603050405020304" pitchFamily="18" charset="0"/>
              </a:rPr>
              <a:t>R.  Lingle(1985)  </a:t>
            </a:r>
            <a:endParaRPr lang="en-US" altLang="zh-CN" sz="2800" dirty="0">
              <a:latin typeface="Times New Roman" panose="02020603050405020304" pitchFamily="18" charset="0"/>
            </a:endParaRPr>
          </a:p>
          <a:p>
            <a:pPr marL="609600" indent="-609600" eaLnBrk="1" hangingPunct="1">
              <a:buClr>
                <a:schemeClr val="tx1"/>
              </a:buClr>
              <a:buFontTx/>
              <a:buNone/>
            </a:pPr>
            <a:endParaRPr lang="en-US" altLang="zh-CN" sz="2800" dirty="0">
              <a:latin typeface="Times New Roman" panose="02020603050405020304" pitchFamily="18" charset="0"/>
            </a:endParaRPr>
          </a:p>
        </p:txBody>
      </p:sp>
      <p:sp>
        <p:nvSpPr>
          <p:cNvPr id="78853" name="Rectangle 1032"/>
          <p:cNvSpPr/>
          <p:nvPr/>
        </p:nvSpPr>
        <p:spPr>
          <a:xfrm>
            <a:off x="3405188" y="3309938"/>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grpSp>
        <p:nvGrpSpPr>
          <p:cNvPr id="2" name="Group 1043"/>
          <p:cNvGrpSpPr/>
          <p:nvPr/>
        </p:nvGrpSpPr>
        <p:grpSpPr>
          <a:xfrm>
            <a:off x="1905000" y="2819400"/>
            <a:ext cx="5105400" cy="1112838"/>
            <a:chOff x="1200" y="1776"/>
            <a:chExt cx="3216" cy="701"/>
          </a:xfrm>
        </p:grpSpPr>
        <p:graphicFrame>
          <p:nvGraphicFramePr>
            <p:cNvPr id="78855" name="Object 1026"/>
            <p:cNvGraphicFramePr/>
            <p:nvPr/>
          </p:nvGraphicFramePr>
          <p:xfrm>
            <a:off x="1200" y="1776"/>
            <a:ext cx="3168" cy="356"/>
          </p:xfrm>
          <a:graphic>
            <a:graphicData uri="http://schemas.openxmlformats.org/presentationml/2006/ole">
              <mc:AlternateContent xmlns:mc="http://schemas.openxmlformats.org/markup-compatibility/2006">
                <mc:Choice xmlns:v="urn:schemas-microsoft-com:vml" Requires="v">
                  <p:oleObj spid="_x0000_s3108" name="" r:id="rId1" imgW="2540000" imgH="254000" progId="Equation.3">
                    <p:embed/>
                  </p:oleObj>
                </mc:Choice>
                <mc:Fallback>
                  <p:oleObj name="" r:id="rId1" imgW="2540000" imgH="254000" progId="Equation.3">
                    <p:embed/>
                    <p:pic>
                      <p:nvPicPr>
                        <p:cNvPr id="0" name="图片 3107"/>
                        <p:cNvPicPr/>
                        <p:nvPr/>
                      </p:nvPicPr>
                      <p:blipFill>
                        <a:blip r:embed="rId2"/>
                        <a:stretch>
                          <a:fillRect/>
                        </a:stretch>
                      </p:blipFill>
                      <p:spPr>
                        <a:xfrm>
                          <a:off x="1200" y="1776"/>
                          <a:ext cx="3168" cy="356"/>
                        </a:xfrm>
                        <a:prstGeom prst="rect">
                          <a:avLst/>
                        </a:prstGeom>
                        <a:noFill/>
                        <a:ln w="38100">
                          <a:noFill/>
                          <a:miter/>
                        </a:ln>
                      </p:spPr>
                    </p:pic>
                  </p:oleObj>
                </mc:Fallback>
              </mc:AlternateContent>
            </a:graphicData>
          </a:graphic>
        </p:graphicFrame>
        <p:graphicFrame>
          <p:nvGraphicFramePr>
            <p:cNvPr id="78856" name="Object 1027"/>
            <p:cNvGraphicFramePr/>
            <p:nvPr/>
          </p:nvGraphicFramePr>
          <p:xfrm>
            <a:off x="1200" y="2130"/>
            <a:ext cx="3216" cy="347"/>
          </p:xfrm>
          <a:graphic>
            <a:graphicData uri="http://schemas.openxmlformats.org/presentationml/2006/ole">
              <mc:AlternateContent xmlns:mc="http://schemas.openxmlformats.org/markup-compatibility/2006">
                <mc:Choice xmlns:v="urn:schemas-microsoft-com:vml" Requires="v">
                  <p:oleObj spid="_x0000_s3106" name="" r:id="rId3" imgW="2540000" imgH="254000" progId="Equation.3">
                    <p:embed/>
                  </p:oleObj>
                </mc:Choice>
                <mc:Fallback>
                  <p:oleObj name="" r:id="rId3" imgW="2540000" imgH="254000" progId="Equation.3">
                    <p:embed/>
                    <p:pic>
                      <p:nvPicPr>
                        <p:cNvPr id="0" name="图片 3105"/>
                        <p:cNvPicPr/>
                        <p:nvPr/>
                      </p:nvPicPr>
                      <p:blipFill>
                        <a:blip r:embed="rId4"/>
                        <a:stretch>
                          <a:fillRect/>
                        </a:stretch>
                      </p:blipFill>
                      <p:spPr>
                        <a:xfrm>
                          <a:off x="1200" y="2130"/>
                          <a:ext cx="3216" cy="347"/>
                        </a:xfrm>
                        <a:prstGeom prst="rect">
                          <a:avLst/>
                        </a:prstGeom>
                        <a:noFill/>
                        <a:ln w="38100">
                          <a:noFill/>
                          <a:miter/>
                        </a:ln>
                      </p:spPr>
                    </p:pic>
                  </p:oleObj>
                </mc:Fallback>
              </mc:AlternateContent>
            </a:graphicData>
          </a:graphic>
        </p:graphicFrame>
      </p:grpSp>
      <p:sp>
        <p:nvSpPr>
          <p:cNvPr id="78857" name="Rectangle 1035"/>
          <p:cNvSpPr/>
          <p:nvPr/>
        </p:nvSpPr>
        <p:spPr>
          <a:xfrm>
            <a:off x="3371850" y="3309938"/>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grpSp>
        <p:nvGrpSpPr>
          <p:cNvPr id="3" name="Group 1042"/>
          <p:cNvGrpSpPr/>
          <p:nvPr/>
        </p:nvGrpSpPr>
        <p:grpSpPr>
          <a:xfrm>
            <a:off x="1905000" y="4451350"/>
            <a:ext cx="5105400" cy="1187450"/>
            <a:chOff x="1200" y="2804"/>
            <a:chExt cx="3216" cy="748"/>
          </a:xfrm>
        </p:grpSpPr>
        <p:sp>
          <p:nvSpPr>
            <p:cNvPr id="78859" name="Rectangle 1041"/>
            <p:cNvSpPr/>
            <p:nvPr/>
          </p:nvSpPr>
          <p:spPr>
            <a:xfrm>
              <a:off x="2496" y="2832"/>
              <a:ext cx="912" cy="672"/>
            </a:xfrm>
            <a:prstGeom prst="rect">
              <a:avLst/>
            </a:prstGeom>
            <a:solidFill>
              <a:srgbClr val="CCFFFF"/>
            </a:solidFill>
            <a:ln w="9525">
              <a:noFill/>
            </a:ln>
          </p:spPr>
          <p:txBody>
            <a:bodyPr wrap="none" anchor="ctr" anchorCtr="0"/>
            <a:p>
              <a:endParaRPr lang="zh-CN" altLang="en-US" dirty="0">
                <a:latin typeface="宋体" panose="02010600030101010101" pitchFamily="2" charset="-122"/>
                <a:ea typeface="宋体" panose="02010600030101010101" pitchFamily="2" charset="-122"/>
              </a:endParaRPr>
            </a:p>
          </p:txBody>
        </p:sp>
        <p:graphicFrame>
          <p:nvGraphicFramePr>
            <p:cNvPr id="78860" name="Object 1024"/>
            <p:cNvGraphicFramePr/>
            <p:nvPr/>
          </p:nvGraphicFramePr>
          <p:xfrm>
            <a:off x="1200" y="2804"/>
            <a:ext cx="3168" cy="331"/>
          </p:xfrm>
          <a:graphic>
            <a:graphicData uri="http://schemas.openxmlformats.org/presentationml/2006/ole">
              <mc:AlternateContent xmlns:mc="http://schemas.openxmlformats.org/markup-compatibility/2006">
                <mc:Choice xmlns:v="urn:schemas-microsoft-com:vml" Requires="v">
                  <p:oleObj spid="_x0000_s3107" name="" r:id="rId5" imgW="2578100" imgH="254000" progId="Equation.3">
                    <p:embed/>
                  </p:oleObj>
                </mc:Choice>
                <mc:Fallback>
                  <p:oleObj name="" r:id="rId5" imgW="2578100" imgH="254000" progId="Equation.3">
                    <p:embed/>
                    <p:pic>
                      <p:nvPicPr>
                        <p:cNvPr id="0" name="图片 3106"/>
                        <p:cNvPicPr/>
                        <p:nvPr/>
                      </p:nvPicPr>
                      <p:blipFill>
                        <a:blip r:embed="rId6"/>
                        <a:stretch>
                          <a:fillRect/>
                        </a:stretch>
                      </p:blipFill>
                      <p:spPr>
                        <a:xfrm>
                          <a:off x="1200" y="2804"/>
                          <a:ext cx="3168" cy="331"/>
                        </a:xfrm>
                        <a:prstGeom prst="rect">
                          <a:avLst/>
                        </a:prstGeom>
                        <a:noFill/>
                        <a:ln w="38100">
                          <a:noFill/>
                          <a:miter/>
                        </a:ln>
                      </p:spPr>
                    </p:pic>
                  </p:oleObj>
                </mc:Fallback>
              </mc:AlternateContent>
            </a:graphicData>
          </a:graphic>
        </p:graphicFrame>
        <p:graphicFrame>
          <p:nvGraphicFramePr>
            <p:cNvPr id="78861" name="Object 1025"/>
            <p:cNvGraphicFramePr/>
            <p:nvPr/>
          </p:nvGraphicFramePr>
          <p:xfrm>
            <a:off x="1200" y="3232"/>
            <a:ext cx="3216" cy="320"/>
          </p:xfrm>
          <a:graphic>
            <a:graphicData uri="http://schemas.openxmlformats.org/presentationml/2006/ole">
              <mc:AlternateContent xmlns:mc="http://schemas.openxmlformats.org/markup-compatibility/2006">
                <mc:Choice xmlns:v="urn:schemas-microsoft-com:vml" Requires="v">
                  <p:oleObj spid="_x0000_s3105" name="" r:id="rId7" imgW="2590800" imgH="254000" progId="Equation.3">
                    <p:embed/>
                  </p:oleObj>
                </mc:Choice>
                <mc:Fallback>
                  <p:oleObj name="" r:id="rId7" imgW="2590800" imgH="254000" progId="Equation.3">
                    <p:embed/>
                    <p:pic>
                      <p:nvPicPr>
                        <p:cNvPr id="0" name="图片 3104"/>
                        <p:cNvPicPr/>
                        <p:nvPr/>
                      </p:nvPicPr>
                      <p:blipFill>
                        <a:blip r:embed="rId8"/>
                        <a:stretch>
                          <a:fillRect/>
                        </a:stretch>
                      </p:blipFill>
                      <p:spPr>
                        <a:xfrm>
                          <a:off x="1200" y="3232"/>
                          <a:ext cx="3216" cy="320"/>
                        </a:xfrm>
                        <a:prstGeom prst="rect">
                          <a:avLst/>
                        </a:prstGeom>
                        <a:noFill/>
                        <a:ln w="38100">
                          <a:noFill/>
                          <a:miter/>
                        </a:ln>
                      </p:spPr>
                    </p:pic>
                  </p:oleObj>
                </mc:Fallback>
              </mc:AlternateContent>
            </a:graphicData>
          </a:graphic>
        </p:graphicFrame>
      </p:grpSp>
      <p:sp>
        <p:nvSpPr>
          <p:cNvPr id="78862" name="Rectangle 1038"/>
          <p:cNvSpPr/>
          <p:nvPr/>
        </p:nvSpPr>
        <p:spPr>
          <a:xfrm>
            <a:off x="3338513" y="3305175"/>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sp>
        <p:nvSpPr>
          <p:cNvPr id="187407" name="AutoShape 1039"/>
          <p:cNvSpPr/>
          <p:nvPr/>
        </p:nvSpPr>
        <p:spPr>
          <a:xfrm>
            <a:off x="1066800" y="3276600"/>
            <a:ext cx="533400" cy="1828800"/>
          </a:xfrm>
          <a:prstGeom prst="curvedRightArrow">
            <a:avLst>
              <a:gd name="adj1" fmla="val 68571"/>
              <a:gd name="adj2" fmla="val 137142"/>
              <a:gd name="adj3" fmla="val 33305"/>
            </a:avLst>
          </a:prstGeom>
          <a:gradFill rotWithShape="0">
            <a:gsLst>
              <a:gs pos="0">
                <a:srgbClr val="A50021"/>
              </a:gs>
              <a:gs pos="100000">
                <a:srgbClr val="FFFFFF"/>
              </a:gs>
            </a:gsLst>
            <a:path path="rect">
              <a:fillToRect l="50000" t="50000" r="50000" b="50000"/>
            </a:path>
            <a:tileRect/>
          </a:gradFill>
          <a:ln w="9525" cap="flat" cmpd="sng">
            <a:solidFill>
              <a:srgbClr val="A50021"/>
            </a:solidFill>
            <a:prstDash val="solid"/>
            <a:miter/>
            <a:headEnd type="none" w="med" len="med"/>
            <a:tailEnd type="none" w="med" len="med"/>
          </a:ln>
        </p:spPr>
        <p:txBody>
          <a:bodyPr wrap="none" anchor="ctr" anchorCtr="0"/>
          <a:p>
            <a:endParaRPr lang="zh-CN" altLang="en-US" dirty="0">
              <a:latin typeface="宋体" panose="02010600030101010101" pitchFamily="2" charset="-122"/>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0-#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8740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7" presetClass="entr" presetSubtype="1" fill="hold" grpId="0" nodeType="clickEffect">
                                  <p:stCondLst>
                                    <p:cond delay="0"/>
                                  </p:stCondLst>
                                  <p:childTnLst>
                                    <p:set>
                                      <p:cBhvr>
                                        <p:cTn id="16" dur="1" fill="hold">
                                          <p:stCondLst>
                                            <p:cond delay="0"/>
                                          </p:stCondLst>
                                        </p:cTn>
                                        <p:tgtEl>
                                          <p:spTgt spid="187407"/>
                                        </p:tgtEl>
                                        <p:attrNameLst>
                                          <p:attrName>style.visibility</p:attrName>
                                        </p:attrNameLst>
                                      </p:cBhvr>
                                      <p:to>
                                        <p:strVal val="visible"/>
                                      </p:to>
                                    </p:set>
                                    <p:anim calcmode="lin" valueType="num">
                                      <p:cBhvr>
                                        <p:cTn id="17" dur="500" fill="hold"/>
                                        <p:tgtEl>
                                          <p:spTgt spid="187407"/>
                                        </p:tgtEl>
                                        <p:attrNameLst>
                                          <p:attrName>ppt_x</p:attrName>
                                        </p:attrNameLst>
                                      </p:cBhvr>
                                      <p:tavLst>
                                        <p:tav tm="0">
                                          <p:val>
                                            <p:strVal val="#ppt_x"/>
                                          </p:val>
                                        </p:tav>
                                        <p:tav tm="100000">
                                          <p:val>
                                            <p:strVal val="#ppt_x"/>
                                          </p:val>
                                        </p:tav>
                                      </p:tavLst>
                                    </p:anim>
                                    <p:anim calcmode="lin" valueType="num">
                                      <p:cBhvr>
                                        <p:cTn id="18" dur="500" fill="hold"/>
                                        <p:tgtEl>
                                          <p:spTgt spid="187407"/>
                                        </p:tgtEl>
                                        <p:attrNameLst>
                                          <p:attrName>ppt_y</p:attrName>
                                        </p:attrNameLst>
                                      </p:cBhvr>
                                      <p:tavLst>
                                        <p:tav tm="0">
                                          <p:val>
                                            <p:strVal val="#ppt_y-#ppt_h/2"/>
                                          </p:val>
                                        </p:tav>
                                        <p:tav tm="100000">
                                          <p:val>
                                            <p:strVal val="#ppt_y"/>
                                          </p:val>
                                        </p:tav>
                                      </p:tavLst>
                                    </p:anim>
                                    <p:anim calcmode="lin" valueType="num">
                                      <p:cBhvr>
                                        <p:cTn id="19" dur="500" fill="hold"/>
                                        <p:tgtEl>
                                          <p:spTgt spid="187407"/>
                                        </p:tgtEl>
                                        <p:attrNameLst>
                                          <p:attrName>ppt_w</p:attrName>
                                        </p:attrNameLst>
                                      </p:cBhvr>
                                      <p:tavLst>
                                        <p:tav tm="0">
                                          <p:val>
                                            <p:strVal val="#ppt_w"/>
                                          </p:val>
                                        </p:tav>
                                        <p:tav tm="100000">
                                          <p:val>
                                            <p:strVal val="#ppt_w"/>
                                          </p:val>
                                        </p:tav>
                                      </p:tavLst>
                                    </p:anim>
                                    <p:anim calcmode="lin" valueType="num">
                                      <p:cBhvr>
                                        <p:cTn id="20" dur="500" fill="hold"/>
                                        <p:tgtEl>
                                          <p:spTgt spid="187407"/>
                                        </p:tgtEl>
                                        <p:attrNameLst>
                                          <p:attrName>ppt_h</p:attrName>
                                        </p:attrNameLst>
                                      </p:cBhvr>
                                      <p:tavLst>
                                        <p:tav tm="0">
                                          <p:val>
                                            <p:fltVal val="0.000000"/>
                                          </p:val>
                                        </p:tav>
                                        <p:tav tm="100000">
                                          <p:val>
                                            <p:strVal val="#ppt_h"/>
                                          </p:val>
                                        </p:tav>
                                      </p:tavLst>
                                    </p:anim>
                                  </p:childTnLst>
                                </p:cTn>
                              </p:par>
                            </p:childTnLst>
                          </p:cTn>
                        </p:par>
                        <p:par>
                          <p:cTn id="21" fill="hold">
                            <p:stCondLst>
                              <p:cond delay="500"/>
                            </p:stCondLst>
                            <p:childTnLst>
                              <p:par>
                                <p:cTn id="22" presetID="9" presetClass="entr" presetSubtype="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dissolve">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408" grpId="0" bldLvl="0" animBg="1"/>
      <p:bldP spid="187407" grpId="0" bldLvl="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3"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79874" name="Rectangle 2"/>
          <p:cNvSpPr>
            <a:spLocks noGrp="1"/>
          </p:cNvSpPr>
          <p:nvPr>
            <p:ph type="title"/>
          </p:nvPr>
        </p:nvSpPr>
        <p:spPr>
          <a:xfrm>
            <a:off x="0" y="0"/>
            <a:ext cx="9144000" cy="692150"/>
          </a:xfrm>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49" charset="-122"/>
              </a:rPr>
              <a:t>6.2.8  </a:t>
            </a:r>
            <a:r>
              <a:rPr lang="zh-CN" altLang="en-US" sz="3600" b="0" dirty="0">
                <a:latin typeface="Times New Roman" panose="02020603050405020304" pitchFamily="18" charset="0"/>
                <a:ea typeface="黑体" panose="02010609060101010101" pitchFamily="49" charset="-122"/>
              </a:rPr>
              <a:t>变异</a:t>
            </a:r>
            <a:r>
              <a:rPr lang="zh-CN" altLang="en-US" sz="3600" dirty="0"/>
              <a:t> </a:t>
            </a:r>
            <a:endParaRPr lang="zh-CN" altLang="en-US" sz="3600" dirty="0"/>
          </a:p>
        </p:txBody>
      </p:sp>
      <p:sp>
        <p:nvSpPr>
          <p:cNvPr id="79875" name="Rectangle 3"/>
          <p:cNvSpPr>
            <a:spLocks noGrp="1"/>
          </p:cNvSpPr>
          <p:nvPr>
            <p:ph idx="1"/>
          </p:nvPr>
        </p:nvSpPr>
        <p:spPr>
          <a:xfrm>
            <a:off x="228600" y="838200"/>
            <a:ext cx="8583613" cy="4800600"/>
          </a:xfrm>
        </p:spPr>
        <p:txBody>
          <a:bodyPr vert="horz" wrap="square" lIns="91440" tIns="45720" rIns="91440" bIns="45720" anchor="t" anchorCtr="0"/>
          <a:p>
            <a:pPr marL="374650" indent="-374650" defTabSz="914400" eaLnBrk="1" hangingPunct="1">
              <a:spcBef>
                <a:spcPct val="50000"/>
              </a:spcBef>
              <a:buClr>
                <a:schemeClr val="tx1"/>
              </a:buClr>
              <a:buFontTx/>
              <a:buNone/>
              <a:tabLst>
                <a:tab pos="374650" algn="l"/>
              </a:tabLst>
            </a:pPr>
            <a:r>
              <a:rPr lang="zh-CN" altLang="en-US" sz="2600" dirty="0">
                <a:latin typeface="Times New Roman" panose="02020603050405020304" pitchFamily="18" charset="0"/>
              </a:rPr>
              <a:t>（</a:t>
            </a:r>
            <a:r>
              <a:rPr lang="en-US" altLang="zh-CN" sz="2600" dirty="0">
                <a:latin typeface="Times New Roman" panose="02020603050405020304" pitchFamily="18" charset="0"/>
              </a:rPr>
              <a:t>1</a:t>
            </a:r>
            <a:r>
              <a:rPr lang="zh-CN" altLang="en-US" sz="2600" dirty="0">
                <a:latin typeface="Times New Roman" panose="02020603050405020304" pitchFamily="18" charset="0"/>
              </a:rPr>
              <a:t>）</a:t>
            </a:r>
            <a:r>
              <a:rPr lang="zh-CN" altLang="en-US" sz="2600" b="1" dirty="0">
                <a:solidFill>
                  <a:schemeClr val="accent2"/>
                </a:solidFill>
                <a:latin typeface="Times New Roman" panose="02020603050405020304" pitchFamily="18" charset="0"/>
              </a:rPr>
              <a:t>位点变异</a:t>
            </a:r>
            <a:r>
              <a:rPr lang="zh-CN" altLang="en-US" sz="2600" dirty="0">
                <a:latin typeface="Times New Roman" panose="02020603050405020304" pitchFamily="18" charset="0"/>
              </a:rPr>
              <a:t>：群体中的个体码串，随机挑选一个或多个基因座，并对这些基因座的基因值以变异概率作变动。</a:t>
            </a:r>
            <a:endParaRPr lang="zh-CN" altLang="en-US" sz="2800" dirty="0"/>
          </a:p>
        </p:txBody>
      </p:sp>
      <p:sp>
        <p:nvSpPr>
          <p:cNvPr id="79876" name="Rectangle 4"/>
          <p:cNvSpPr/>
          <p:nvPr/>
        </p:nvSpPr>
        <p:spPr>
          <a:xfrm>
            <a:off x="304800" y="2057400"/>
            <a:ext cx="8458200" cy="1081088"/>
          </a:xfrm>
          <a:prstGeom prst="rect">
            <a:avLst/>
          </a:prstGeom>
          <a:noFill/>
          <a:ln w="9525">
            <a:noFill/>
          </a:ln>
        </p:spPr>
        <p:txBody>
          <a:bodyPr anchor="b" anchorCtr="0">
            <a:spAutoFit/>
          </a:bodyPr>
          <a:p>
            <a:pPr marL="288925" indent="-288925" algn="just">
              <a:lnSpc>
                <a:spcPct val="120000"/>
              </a:lnSpc>
              <a:spcBef>
                <a:spcPct val="50000"/>
              </a:spcBef>
              <a:buClr>
                <a:schemeClr val="tx1"/>
              </a:buClr>
            </a:pPr>
            <a:r>
              <a:rPr lang="zh-CN" altLang="en-US" sz="2600" dirty="0">
                <a:solidFill>
                  <a:schemeClr val="tx1"/>
                </a:solidFill>
                <a:latin typeface="Times New Roman" panose="02020603050405020304" pitchFamily="18" charset="0"/>
                <a:ea typeface="宋体" panose="02010600030101010101" pitchFamily="2" charset="-122"/>
              </a:rPr>
              <a:t>（</a:t>
            </a:r>
            <a:r>
              <a:rPr lang="en-US" altLang="zh-CN" sz="2600" dirty="0">
                <a:solidFill>
                  <a:schemeClr val="tx1"/>
                </a:solidFill>
                <a:latin typeface="Times New Roman" panose="02020603050405020304" pitchFamily="18" charset="0"/>
                <a:ea typeface="宋体" panose="02010600030101010101" pitchFamily="2" charset="-122"/>
              </a:rPr>
              <a:t>2</a:t>
            </a:r>
            <a:r>
              <a:rPr lang="zh-CN" altLang="en-US" sz="2600" dirty="0">
                <a:solidFill>
                  <a:schemeClr val="tx1"/>
                </a:solidFill>
                <a:latin typeface="Times New Roman" panose="02020603050405020304" pitchFamily="18" charset="0"/>
                <a:ea typeface="宋体" panose="02010600030101010101" pitchFamily="2" charset="-122"/>
              </a:rPr>
              <a:t>）</a:t>
            </a:r>
            <a:r>
              <a:rPr lang="zh-CN" altLang="en-US" sz="2600" b="1" dirty="0">
                <a:solidFill>
                  <a:schemeClr val="accent2"/>
                </a:solidFill>
                <a:latin typeface="Times New Roman" panose="02020603050405020304" pitchFamily="18" charset="0"/>
                <a:ea typeface="宋体" panose="02010600030101010101" pitchFamily="2" charset="-122"/>
              </a:rPr>
              <a:t>逆转变异</a:t>
            </a:r>
            <a:r>
              <a:rPr lang="zh-CN" altLang="en-US" sz="2600" dirty="0">
                <a:solidFill>
                  <a:schemeClr val="tx1"/>
                </a:solidFill>
                <a:latin typeface="Times New Roman" panose="02020603050405020304" pitchFamily="18" charset="0"/>
                <a:ea typeface="宋体" panose="02010600030101010101" pitchFamily="2" charset="-122"/>
              </a:rPr>
              <a:t>：在个体码串中随机选择两点（逆转点），然后将两点之间的基因值以逆向排序插入到原位置中</a:t>
            </a:r>
            <a:r>
              <a:rPr lang="zh-CN" altLang="en-US" sz="2800" dirty="0">
                <a:solidFill>
                  <a:schemeClr val="tx1"/>
                </a:solidFill>
                <a:latin typeface="Times New Roman" panose="02020603050405020304" pitchFamily="18" charset="0"/>
                <a:ea typeface="宋体" panose="02010600030101010101" pitchFamily="2" charset="-122"/>
              </a:rPr>
              <a:t>。</a:t>
            </a:r>
            <a:r>
              <a:rPr lang="zh-CN" altLang="en-US" sz="2800" dirty="0">
                <a:solidFill>
                  <a:schemeClr val="tx1"/>
                </a:solidFill>
                <a:latin typeface="宋体" panose="02010600030101010101" pitchFamily="2" charset="-122"/>
                <a:ea typeface="宋体" panose="02010600030101010101" pitchFamily="2" charset="-122"/>
              </a:rPr>
              <a:t> </a:t>
            </a:r>
            <a:r>
              <a:rPr lang="zh-CN" altLang="en-US" sz="2800" dirty="0">
                <a:solidFill>
                  <a:schemeClr val="tx1"/>
                </a:solidFill>
                <a:latin typeface="Arial" panose="020B0604020202020204" pitchFamily="34" charset="0"/>
                <a:ea typeface="宋体" panose="02010600030101010101" pitchFamily="2" charset="-122"/>
              </a:rPr>
              <a:t>       </a:t>
            </a:r>
            <a:endParaRPr lang="zh-CN" altLang="en-US" sz="2800" dirty="0">
              <a:solidFill>
                <a:schemeClr val="tx1"/>
              </a:solidFill>
              <a:latin typeface="Arial" panose="020B0604020202020204" pitchFamily="34" charset="0"/>
              <a:ea typeface="宋体" panose="02010600030101010101" pitchFamily="2" charset="-122"/>
            </a:endParaRPr>
          </a:p>
        </p:txBody>
      </p:sp>
      <p:sp>
        <p:nvSpPr>
          <p:cNvPr id="79877" name="Rectangle 5"/>
          <p:cNvSpPr/>
          <p:nvPr/>
        </p:nvSpPr>
        <p:spPr>
          <a:xfrm>
            <a:off x="304800" y="3200400"/>
            <a:ext cx="8424863" cy="1044575"/>
          </a:xfrm>
          <a:prstGeom prst="rect">
            <a:avLst/>
          </a:prstGeom>
          <a:noFill/>
          <a:ln w="9525">
            <a:noFill/>
          </a:ln>
        </p:spPr>
        <p:txBody>
          <a:bodyPr anchor="b" anchorCtr="0">
            <a:spAutoFit/>
          </a:bodyPr>
          <a:p>
            <a:pPr marL="288925" indent="-288925" algn="just">
              <a:lnSpc>
                <a:spcPct val="120000"/>
              </a:lnSpc>
              <a:spcBef>
                <a:spcPct val="50000"/>
              </a:spcBef>
              <a:buClr>
                <a:schemeClr val="tx1"/>
              </a:buClr>
            </a:pPr>
            <a:r>
              <a:rPr lang="zh-CN" altLang="en-US" sz="2600" dirty="0">
                <a:solidFill>
                  <a:schemeClr val="tx1"/>
                </a:solidFill>
                <a:latin typeface="Times New Roman" panose="02020603050405020304" pitchFamily="18" charset="0"/>
                <a:ea typeface="宋体" panose="02010600030101010101" pitchFamily="2" charset="-122"/>
              </a:rPr>
              <a:t>（</a:t>
            </a:r>
            <a:r>
              <a:rPr lang="en-US" altLang="zh-CN" sz="2600" dirty="0">
                <a:solidFill>
                  <a:schemeClr val="tx1"/>
                </a:solidFill>
                <a:latin typeface="Times New Roman" panose="02020603050405020304" pitchFamily="18" charset="0"/>
                <a:ea typeface="宋体" panose="02010600030101010101" pitchFamily="2" charset="-122"/>
              </a:rPr>
              <a:t>3</a:t>
            </a:r>
            <a:r>
              <a:rPr lang="zh-CN" altLang="en-US" sz="2600" dirty="0">
                <a:solidFill>
                  <a:schemeClr val="tx1"/>
                </a:solidFill>
                <a:latin typeface="Times New Roman" panose="02020603050405020304" pitchFamily="18" charset="0"/>
                <a:ea typeface="宋体" panose="02010600030101010101" pitchFamily="2" charset="-122"/>
              </a:rPr>
              <a:t>）</a:t>
            </a:r>
            <a:r>
              <a:rPr lang="zh-CN" altLang="en-US" sz="2600" b="1" dirty="0">
                <a:solidFill>
                  <a:schemeClr val="accent2"/>
                </a:solidFill>
                <a:latin typeface="Times New Roman" panose="02020603050405020304" pitchFamily="18" charset="0"/>
                <a:ea typeface="宋体" panose="02010600030101010101" pitchFamily="2" charset="-122"/>
              </a:rPr>
              <a:t>插入变异</a:t>
            </a:r>
            <a:r>
              <a:rPr lang="zh-CN" altLang="en-US" sz="2600" dirty="0">
                <a:solidFill>
                  <a:schemeClr val="tx1"/>
                </a:solidFill>
                <a:latin typeface="Times New Roman" panose="02020603050405020304" pitchFamily="18" charset="0"/>
                <a:ea typeface="宋体" panose="02010600030101010101" pitchFamily="2" charset="-122"/>
              </a:rPr>
              <a:t>：在个体码串中随机选择一个码，然后将此码插入随机选择的插入点中间。 </a:t>
            </a:r>
            <a:endParaRPr lang="zh-CN" altLang="en-US" sz="2600" dirty="0">
              <a:solidFill>
                <a:schemeClr val="tx1"/>
              </a:solidFill>
              <a:latin typeface="Times New Roman" panose="02020603050405020304" pitchFamily="18" charset="0"/>
              <a:ea typeface="宋体" panose="02010600030101010101" pitchFamily="2" charset="-122"/>
            </a:endParaRPr>
          </a:p>
        </p:txBody>
      </p:sp>
      <p:sp>
        <p:nvSpPr>
          <p:cNvPr id="79878" name="Rectangle 6"/>
          <p:cNvSpPr/>
          <p:nvPr/>
        </p:nvSpPr>
        <p:spPr>
          <a:xfrm>
            <a:off x="304800" y="4191000"/>
            <a:ext cx="8497888" cy="2362200"/>
          </a:xfrm>
          <a:prstGeom prst="rect">
            <a:avLst/>
          </a:prstGeom>
          <a:noFill/>
          <a:ln w="9525">
            <a:noFill/>
          </a:ln>
        </p:spPr>
        <p:txBody>
          <a:bodyPr anchor="t" anchorCtr="0"/>
          <a:p>
            <a:pPr marL="374650" indent="-374650" algn="just">
              <a:lnSpc>
                <a:spcPct val="120000"/>
              </a:lnSpc>
              <a:spcBef>
                <a:spcPct val="50000"/>
              </a:spcBef>
              <a:buClr>
                <a:schemeClr val="tx1"/>
              </a:buClr>
            </a:pPr>
            <a:r>
              <a:rPr lang="zh-CN" altLang="en-US" sz="2600" dirty="0">
                <a:solidFill>
                  <a:schemeClr val="tx1"/>
                </a:solidFill>
                <a:latin typeface="Times New Roman" panose="02020603050405020304" pitchFamily="18" charset="0"/>
                <a:ea typeface="宋体" panose="02010600030101010101" pitchFamily="2" charset="-122"/>
              </a:rPr>
              <a:t>（</a:t>
            </a:r>
            <a:r>
              <a:rPr lang="en-US" altLang="zh-CN" sz="2600" dirty="0">
                <a:solidFill>
                  <a:schemeClr val="tx1"/>
                </a:solidFill>
                <a:latin typeface="Times New Roman" panose="02020603050405020304" pitchFamily="18" charset="0"/>
                <a:ea typeface="宋体" panose="02010600030101010101" pitchFamily="2" charset="-122"/>
              </a:rPr>
              <a:t>4</a:t>
            </a:r>
            <a:r>
              <a:rPr lang="zh-CN" altLang="en-US" sz="2600" dirty="0">
                <a:solidFill>
                  <a:schemeClr val="tx1"/>
                </a:solidFill>
                <a:latin typeface="Times New Roman" panose="02020603050405020304" pitchFamily="18" charset="0"/>
                <a:ea typeface="宋体" panose="02010600030101010101" pitchFamily="2" charset="-122"/>
              </a:rPr>
              <a:t>）</a:t>
            </a:r>
            <a:r>
              <a:rPr lang="zh-CN" altLang="en-US" sz="2600" b="1" dirty="0">
                <a:solidFill>
                  <a:schemeClr val="accent2"/>
                </a:solidFill>
                <a:latin typeface="Times New Roman" panose="02020603050405020304" pitchFamily="18" charset="0"/>
                <a:ea typeface="宋体" panose="02010600030101010101" pitchFamily="2" charset="-122"/>
              </a:rPr>
              <a:t>互换变异</a:t>
            </a:r>
            <a:r>
              <a:rPr lang="zh-CN" altLang="en-US" sz="2600" dirty="0">
                <a:solidFill>
                  <a:schemeClr val="tx1"/>
                </a:solidFill>
                <a:latin typeface="Times New Roman" panose="02020603050405020304" pitchFamily="18" charset="0"/>
                <a:ea typeface="宋体" panose="02010600030101010101" pitchFamily="2" charset="-122"/>
              </a:rPr>
              <a:t>：随机选取染色体的两个基因进行简单互换。</a:t>
            </a:r>
            <a:endParaRPr lang="zh-CN" altLang="en-US" sz="2600" dirty="0">
              <a:solidFill>
                <a:schemeClr val="tx1"/>
              </a:solidFill>
              <a:latin typeface="Times New Roman" panose="02020603050405020304" pitchFamily="18" charset="0"/>
              <a:ea typeface="宋体" panose="02010600030101010101" pitchFamily="2" charset="-122"/>
            </a:endParaRPr>
          </a:p>
          <a:p>
            <a:pPr marL="374650" indent="-374650" algn="just">
              <a:lnSpc>
                <a:spcPct val="120000"/>
              </a:lnSpc>
              <a:spcBef>
                <a:spcPct val="50000"/>
              </a:spcBef>
              <a:buClr>
                <a:schemeClr val="tx1"/>
              </a:buClr>
            </a:pPr>
            <a:r>
              <a:rPr lang="zh-CN" altLang="en-US" sz="2600" dirty="0">
                <a:solidFill>
                  <a:schemeClr val="tx1"/>
                </a:solidFill>
                <a:latin typeface="Times New Roman" panose="02020603050405020304" pitchFamily="18" charset="0"/>
                <a:ea typeface="宋体" panose="02010600030101010101" pitchFamily="2" charset="-122"/>
              </a:rPr>
              <a:t>（</a:t>
            </a:r>
            <a:r>
              <a:rPr lang="en-US" altLang="zh-CN" sz="2600" dirty="0">
                <a:solidFill>
                  <a:schemeClr val="tx1"/>
                </a:solidFill>
                <a:latin typeface="Times New Roman" panose="02020603050405020304" pitchFamily="18" charset="0"/>
                <a:ea typeface="宋体" panose="02010600030101010101" pitchFamily="2" charset="-122"/>
              </a:rPr>
              <a:t>5</a:t>
            </a:r>
            <a:r>
              <a:rPr lang="zh-CN" altLang="en-US" sz="2600" dirty="0">
                <a:solidFill>
                  <a:schemeClr val="tx1"/>
                </a:solidFill>
                <a:latin typeface="Times New Roman" panose="02020603050405020304" pitchFamily="18" charset="0"/>
                <a:ea typeface="宋体" panose="02010600030101010101" pitchFamily="2" charset="-122"/>
              </a:rPr>
              <a:t>）</a:t>
            </a:r>
            <a:r>
              <a:rPr lang="zh-CN" altLang="en-US" sz="2600" b="1" dirty="0">
                <a:solidFill>
                  <a:schemeClr val="accent2"/>
                </a:solidFill>
                <a:latin typeface="Times New Roman" panose="02020603050405020304" pitchFamily="18" charset="0"/>
                <a:ea typeface="宋体" panose="02010600030101010101" pitchFamily="2" charset="-122"/>
              </a:rPr>
              <a:t>移动变异</a:t>
            </a:r>
            <a:r>
              <a:rPr lang="zh-CN" altLang="en-US" sz="2600" dirty="0">
                <a:solidFill>
                  <a:schemeClr val="tx1"/>
                </a:solidFill>
                <a:latin typeface="Times New Roman" panose="02020603050405020304" pitchFamily="18" charset="0"/>
                <a:ea typeface="宋体" panose="02010600030101010101" pitchFamily="2" charset="-122"/>
              </a:rPr>
              <a:t>：随机选取一个基因，向左或者向右移动一个随机位数。</a:t>
            </a:r>
            <a:endParaRPr lang="zh-CN" altLang="en-US" sz="26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p:random/>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7" name="灯片编号占位符 1"/>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80898" name="Rectangle 2"/>
          <p:cNvSpPr>
            <a:spLocks noGrp="1"/>
          </p:cNvSpPr>
          <p:nvPr>
            <p:ph type="title"/>
          </p:nvPr>
        </p:nvSpPr>
        <p:spPr>
          <a:xfrm>
            <a:off x="0" y="0"/>
            <a:ext cx="9144000" cy="692150"/>
          </a:xfrm>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49" charset="-122"/>
              </a:rPr>
              <a:t>6.2.9  </a:t>
            </a:r>
            <a:r>
              <a:rPr lang="zh-CN" altLang="en-US" sz="3600" b="0" dirty="0">
                <a:latin typeface="Times New Roman" panose="02020603050405020304" pitchFamily="18" charset="0"/>
                <a:ea typeface="黑体" panose="02010609060101010101" pitchFamily="49" charset="-122"/>
              </a:rPr>
              <a:t>遗传算法的一般步骤</a:t>
            </a:r>
            <a:endParaRPr lang="zh-CN" altLang="en-US" sz="3600" b="0" dirty="0">
              <a:latin typeface="Times New Roman" panose="02020603050405020304" pitchFamily="18" charset="0"/>
              <a:ea typeface="黑体" panose="02010609060101010101" pitchFamily="49" charset="-122"/>
            </a:endParaRPr>
          </a:p>
        </p:txBody>
      </p:sp>
      <p:sp>
        <p:nvSpPr>
          <p:cNvPr id="80899" name="Rectangle 4"/>
          <p:cNvSpPr/>
          <p:nvPr/>
        </p:nvSpPr>
        <p:spPr>
          <a:xfrm>
            <a:off x="3033713" y="1500188"/>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pic>
        <p:nvPicPr>
          <p:cNvPr id="80900" name="Picture 3"/>
          <p:cNvPicPr>
            <a:picLocks noChangeAspect="1"/>
          </p:cNvPicPr>
          <p:nvPr/>
        </p:nvPicPr>
        <p:blipFill>
          <a:blip r:embed="rId1"/>
          <a:stretch>
            <a:fillRect/>
          </a:stretch>
        </p:blipFill>
        <p:spPr>
          <a:xfrm>
            <a:off x="1371600" y="798513"/>
            <a:ext cx="6324600" cy="5943600"/>
          </a:xfrm>
          <a:prstGeom prst="rect">
            <a:avLst/>
          </a:prstGeom>
          <a:noFill/>
          <a:ln w="9525">
            <a:noFill/>
          </a:ln>
        </p:spPr>
      </p:pic>
    </p:spTree>
  </p:cSld>
  <p:clrMapOvr>
    <a:masterClrMapping/>
  </p:clrMapOvr>
  <p:transition>
    <p:random/>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1921" name="图片 1"/>
          <p:cNvPicPr>
            <a:picLocks noChangeAspect="1"/>
          </p:cNvPicPr>
          <p:nvPr/>
        </p:nvPicPr>
        <p:blipFill>
          <a:blip r:embed="rId1"/>
          <a:stretch>
            <a:fillRect/>
          </a:stretch>
        </p:blipFill>
        <p:spPr>
          <a:xfrm>
            <a:off x="2047875" y="2471738"/>
            <a:ext cx="5048250" cy="1914525"/>
          </a:xfrm>
          <a:prstGeom prst="rect">
            <a:avLst/>
          </a:prstGeom>
          <a:noFill/>
          <a:ln w="9525">
            <a:noFill/>
          </a:ln>
        </p:spPr>
      </p:pic>
      <p:sp>
        <p:nvSpPr>
          <p:cNvPr id="81922" name="Rectangle 2"/>
          <p:cNvSpPr>
            <a:spLocks noGrp="1"/>
          </p:cNvSpPr>
          <p:nvPr/>
        </p:nvSpPr>
        <p:spPr>
          <a:xfrm>
            <a:off x="0" y="0"/>
            <a:ext cx="9144000" cy="692150"/>
          </a:xfrm>
          <a:prstGeom prst="rect">
            <a:avLst/>
          </a:prstGeom>
          <a:solidFill>
            <a:srgbClr val="A50021"/>
          </a:solidFill>
          <a:ln w="9525">
            <a:noFill/>
          </a:ln>
        </p:spPr>
        <p:txBody>
          <a:bodyPr wrap="square" lIns="91440" tIns="45720" rIns="91440" bIns="45720" anchor="b" anchorCtr="0"/>
          <a:p>
            <a:pPr indent="176530"/>
            <a:r>
              <a:rPr lang="en-US" altLang="zh-CN" sz="3600" dirty="0">
                <a:latin typeface="Times New Roman" panose="02020603050405020304" pitchFamily="18" charset="0"/>
                <a:ea typeface="黑体" panose="02010609060101010101" pitchFamily="49" charset="-122"/>
              </a:rPr>
              <a:t>6.2.10  </a:t>
            </a:r>
            <a:r>
              <a:rPr lang="zh-CN" altLang="en-US" sz="3600" dirty="0">
                <a:latin typeface="Times New Roman" panose="02020603050405020304" pitchFamily="18" charset="0"/>
                <a:ea typeface="黑体" panose="02010609060101010101" pitchFamily="49" charset="-122"/>
              </a:rPr>
              <a:t>遗传算法实例</a:t>
            </a:r>
            <a:endParaRPr lang="zh-CN" altLang="en-US" sz="3600" dirty="0">
              <a:latin typeface="Times New Roman" panose="02020603050405020304" pitchFamily="18" charset="0"/>
              <a:ea typeface="黑体" panose="02010609060101010101" pitchFamily="49" charset="-122"/>
            </a:endParaRPr>
          </a:p>
        </p:txBody>
      </p:sp>
      <p:pic>
        <p:nvPicPr>
          <p:cNvPr id="81923" name="图片 1"/>
          <p:cNvPicPr>
            <a:picLocks noChangeAspect="1"/>
          </p:cNvPicPr>
          <p:nvPr/>
        </p:nvPicPr>
        <p:blipFill>
          <a:blip r:embed="rId2"/>
          <a:stretch>
            <a:fillRect/>
          </a:stretch>
        </p:blipFill>
        <p:spPr>
          <a:xfrm>
            <a:off x="212725" y="1425575"/>
            <a:ext cx="8718550" cy="4008438"/>
          </a:xfrm>
          <a:prstGeom prst="rect">
            <a:avLst/>
          </a:prstGeom>
          <a:noFill/>
          <a:ln w="9525">
            <a:noFill/>
          </a:ln>
        </p:spPr>
      </p:pic>
    </p:spTree>
  </p:cSld>
  <p:clrMapOvr>
    <a:masterClrMapping/>
  </p:clrMapOvr>
  <p:transition>
    <p:random/>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5" name="Rectangle 2"/>
          <p:cNvSpPr>
            <a:spLocks noGrp="1"/>
          </p:cNvSpPr>
          <p:nvPr/>
        </p:nvSpPr>
        <p:spPr>
          <a:xfrm>
            <a:off x="0" y="0"/>
            <a:ext cx="9144000" cy="692150"/>
          </a:xfrm>
          <a:prstGeom prst="rect">
            <a:avLst/>
          </a:prstGeom>
          <a:solidFill>
            <a:srgbClr val="A50021"/>
          </a:solidFill>
          <a:ln w="9525">
            <a:noFill/>
          </a:ln>
        </p:spPr>
        <p:txBody>
          <a:bodyPr wrap="square" lIns="91440" tIns="45720" rIns="91440" bIns="45720" anchor="b" anchorCtr="0"/>
          <a:p>
            <a:pPr indent="176530"/>
            <a:r>
              <a:rPr lang="en-US" altLang="zh-CN" sz="3600" dirty="0">
                <a:latin typeface="Times New Roman" panose="02020603050405020304" pitchFamily="18" charset="0"/>
                <a:ea typeface="黑体" panose="02010609060101010101" pitchFamily="49" charset="-122"/>
              </a:rPr>
              <a:t>6.2.10  </a:t>
            </a:r>
            <a:r>
              <a:rPr lang="zh-CN" altLang="en-US" sz="3600" dirty="0">
                <a:latin typeface="Times New Roman" panose="02020603050405020304" pitchFamily="18" charset="0"/>
                <a:ea typeface="黑体" panose="02010609060101010101" pitchFamily="49" charset="-122"/>
              </a:rPr>
              <a:t>遗传算法实例</a:t>
            </a:r>
            <a:endParaRPr lang="zh-CN" altLang="en-US" sz="3600" dirty="0">
              <a:latin typeface="Times New Roman" panose="02020603050405020304" pitchFamily="18" charset="0"/>
              <a:ea typeface="黑体" panose="02010609060101010101" pitchFamily="49" charset="-122"/>
            </a:endParaRPr>
          </a:p>
        </p:txBody>
      </p:sp>
      <p:pic>
        <p:nvPicPr>
          <p:cNvPr id="82946" name="图片 1"/>
          <p:cNvPicPr>
            <a:picLocks noChangeAspect="1"/>
          </p:cNvPicPr>
          <p:nvPr/>
        </p:nvPicPr>
        <p:blipFill>
          <a:blip r:embed="rId1"/>
          <a:stretch>
            <a:fillRect/>
          </a:stretch>
        </p:blipFill>
        <p:spPr>
          <a:xfrm>
            <a:off x="549275" y="2324100"/>
            <a:ext cx="8045450" cy="2508250"/>
          </a:xfrm>
          <a:prstGeom prst="rect">
            <a:avLst/>
          </a:prstGeom>
          <a:noFill/>
          <a:ln w="9525">
            <a:noFill/>
          </a:ln>
        </p:spPr>
      </p:pic>
    </p:spTree>
  </p:cSld>
  <p:clrMapOvr>
    <a:masterClrMapping/>
  </p:clrMapOvr>
  <p:transition>
    <p:random/>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69" name="Rectangle 2"/>
          <p:cNvSpPr>
            <a:spLocks noGrp="1"/>
          </p:cNvSpPr>
          <p:nvPr/>
        </p:nvSpPr>
        <p:spPr>
          <a:xfrm>
            <a:off x="0" y="0"/>
            <a:ext cx="9144000" cy="692150"/>
          </a:xfrm>
          <a:prstGeom prst="rect">
            <a:avLst/>
          </a:prstGeom>
          <a:solidFill>
            <a:srgbClr val="A50021"/>
          </a:solidFill>
          <a:ln w="9525">
            <a:noFill/>
          </a:ln>
        </p:spPr>
        <p:txBody>
          <a:bodyPr wrap="square" lIns="91440" tIns="45720" rIns="91440" bIns="45720" anchor="b" anchorCtr="0"/>
          <a:p>
            <a:pPr indent="176530"/>
            <a:r>
              <a:rPr lang="en-US" altLang="zh-CN" sz="3600" dirty="0">
                <a:latin typeface="Times New Roman" panose="02020603050405020304" pitchFamily="18" charset="0"/>
                <a:ea typeface="黑体" panose="02010609060101010101" pitchFamily="49" charset="-122"/>
              </a:rPr>
              <a:t>6.2.10  </a:t>
            </a:r>
            <a:r>
              <a:rPr lang="zh-CN" altLang="en-US" sz="3600" dirty="0">
                <a:latin typeface="Times New Roman" panose="02020603050405020304" pitchFamily="18" charset="0"/>
                <a:ea typeface="黑体" panose="02010609060101010101" pitchFamily="49" charset="-122"/>
              </a:rPr>
              <a:t>遗传算法实例</a:t>
            </a:r>
            <a:endParaRPr lang="zh-CN" altLang="en-US" sz="3600" dirty="0">
              <a:latin typeface="Times New Roman" panose="02020603050405020304" pitchFamily="18" charset="0"/>
              <a:ea typeface="黑体" panose="02010609060101010101" pitchFamily="49" charset="-122"/>
            </a:endParaRPr>
          </a:p>
        </p:txBody>
      </p:sp>
      <p:pic>
        <p:nvPicPr>
          <p:cNvPr id="83970" name="图片 1"/>
          <p:cNvPicPr>
            <a:picLocks noChangeAspect="1"/>
          </p:cNvPicPr>
          <p:nvPr/>
        </p:nvPicPr>
        <p:blipFill>
          <a:blip r:embed="rId1"/>
          <a:stretch>
            <a:fillRect/>
          </a:stretch>
        </p:blipFill>
        <p:spPr>
          <a:xfrm>
            <a:off x="211138" y="1847850"/>
            <a:ext cx="8721725" cy="3787775"/>
          </a:xfrm>
          <a:prstGeom prst="rect">
            <a:avLst/>
          </a:prstGeom>
          <a:noFill/>
          <a:ln w="9525">
            <a:noFill/>
          </a:ln>
        </p:spPr>
      </p:pic>
    </p:spTree>
  </p:cSld>
  <p:clrMapOvr>
    <a:masterClrMapping/>
  </p:clrMapOvr>
  <p:transition>
    <p:random/>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3" name="Rectangle 2"/>
          <p:cNvSpPr>
            <a:spLocks noGrp="1"/>
          </p:cNvSpPr>
          <p:nvPr/>
        </p:nvSpPr>
        <p:spPr>
          <a:xfrm>
            <a:off x="0" y="0"/>
            <a:ext cx="9144000" cy="692150"/>
          </a:xfrm>
          <a:prstGeom prst="rect">
            <a:avLst/>
          </a:prstGeom>
          <a:solidFill>
            <a:srgbClr val="A50021"/>
          </a:solidFill>
          <a:ln w="9525">
            <a:noFill/>
          </a:ln>
        </p:spPr>
        <p:txBody>
          <a:bodyPr wrap="square" lIns="91440" tIns="45720" rIns="91440" bIns="45720" anchor="b" anchorCtr="0"/>
          <a:p>
            <a:pPr indent="176530"/>
            <a:r>
              <a:rPr lang="en-US" altLang="zh-CN" sz="3600" dirty="0">
                <a:latin typeface="Times New Roman" panose="02020603050405020304" pitchFamily="18" charset="0"/>
                <a:ea typeface="黑体" panose="02010609060101010101" pitchFamily="49" charset="-122"/>
              </a:rPr>
              <a:t>6.2.10  </a:t>
            </a:r>
            <a:r>
              <a:rPr lang="zh-CN" altLang="en-US" sz="3600" dirty="0">
                <a:latin typeface="Times New Roman" panose="02020603050405020304" pitchFamily="18" charset="0"/>
                <a:ea typeface="黑体" panose="02010609060101010101" pitchFamily="49" charset="-122"/>
              </a:rPr>
              <a:t>遗传算法实例</a:t>
            </a:r>
            <a:endParaRPr lang="zh-CN" altLang="en-US" sz="3600" dirty="0">
              <a:latin typeface="Times New Roman" panose="02020603050405020304" pitchFamily="18" charset="0"/>
              <a:ea typeface="黑体" panose="02010609060101010101" pitchFamily="49" charset="-122"/>
            </a:endParaRPr>
          </a:p>
        </p:txBody>
      </p:sp>
      <p:pic>
        <p:nvPicPr>
          <p:cNvPr id="84994" name="图片 1"/>
          <p:cNvPicPr>
            <a:picLocks noChangeAspect="1"/>
          </p:cNvPicPr>
          <p:nvPr/>
        </p:nvPicPr>
        <p:blipFill>
          <a:blip r:embed="rId1"/>
          <a:stretch>
            <a:fillRect/>
          </a:stretch>
        </p:blipFill>
        <p:spPr>
          <a:xfrm>
            <a:off x="303213" y="1519238"/>
            <a:ext cx="8375650" cy="4416425"/>
          </a:xfrm>
          <a:prstGeom prst="rect">
            <a:avLst/>
          </a:prstGeom>
          <a:noFill/>
          <a:ln w="9525">
            <a:noFill/>
          </a:ln>
        </p:spPr>
      </p:pic>
    </p:spTree>
  </p:cSld>
  <p:clrMapOvr>
    <a:masterClrMapping/>
  </p:clrMapOvr>
  <p:transition>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481" name="图片 1"/>
          <p:cNvPicPr>
            <a:picLocks noChangeAspect="1"/>
          </p:cNvPicPr>
          <p:nvPr/>
        </p:nvPicPr>
        <p:blipFill>
          <a:blip r:embed="rId1"/>
          <a:stretch>
            <a:fillRect/>
          </a:stretch>
        </p:blipFill>
        <p:spPr>
          <a:xfrm>
            <a:off x="136525" y="1322388"/>
            <a:ext cx="8870950" cy="4213225"/>
          </a:xfrm>
          <a:prstGeom prst="rect">
            <a:avLst/>
          </a:prstGeom>
          <a:noFill/>
          <a:ln w="9525">
            <a:noFill/>
          </a:ln>
        </p:spPr>
      </p:pic>
      <p:sp>
        <p:nvSpPr>
          <p:cNvPr id="20482" name="Rectangle 4"/>
          <p:cNvSpPr/>
          <p:nvPr/>
        </p:nvSpPr>
        <p:spPr>
          <a:xfrm>
            <a:off x="0" y="0"/>
            <a:ext cx="9144000" cy="765175"/>
          </a:xfrm>
          <a:prstGeom prst="rect">
            <a:avLst/>
          </a:prstGeom>
          <a:solidFill>
            <a:srgbClr val="A50021"/>
          </a:solidFill>
          <a:ln w="9525">
            <a:noFill/>
          </a:ln>
        </p:spPr>
        <p:txBody>
          <a:bodyPr anchor="b" anchorCtr="0"/>
          <a:p>
            <a:pPr indent="176530"/>
            <a:r>
              <a:rPr lang="zh-CN" altLang="en-US" sz="3600" dirty="0">
                <a:latin typeface="Times New Roman" panose="02020603050405020304" pitchFamily="18" charset="0"/>
                <a:ea typeface="黑体" panose="02010609060101010101" pitchFamily="49" charset="-122"/>
              </a:rPr>
              <a:t>第</a:t>
            </a:r>
            <a:r>
              <a:rPr lang="en-US" altLang="zh-CN" sz="3600" dirty="0">
                <a:latin typeface="Times New Roman" panose="02020603050405020304" pitchFamily="18" charset="0"/>
                <a:ea typeface="黑体" panose="02010609060101010101" pitchFamily="49" charset="-122"/>
              </a:rPr>
              <a:t>6</a:t>
            </a:r>
            <a:r>
              <a:rPr lang="zh-CN" altLang="en-US" sz="3600" dirty="0">
                <a:latin typeface="Times New Roman" panose="02020603050405020304" pitchFamily="18" charset="0"/>
                <a:ea typeface="黑体" panose="02010609060101010101" pitchFamily="49" charset="-122"/>
              </a:rPr>
              <a:t>章  智能计算及其应用</a:t>
            </a:r>
            <a:endParaRPr lang="zh-CN" altLang="en-US" sz="3600" dirty="0">
              <a:latin typeface="Times New Roman" panose="02020603050405020304" pitchFamily="18" charset="0"/>
              <a:ea typeface="黑体" panose="02010609060101010101" pitchFamily="49" charset="-122"/>
            </a:endParaRPr>
          </a:p>
        </p:txBody>
      </p:sp>
    </p:spTree>
  </p:cSld>
  <p:clrMapOvr>
    <a:masterClrMapping/>
  </p:clrMapOvr>
  <p:transition>
    <p:random/>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7" name="Rectangle 2"/>
          <p:cNvSpPr>
            <a:spLocks noGrp="1"/>
          </p:cNvSpPr>
          <p:nvPr/>
        </p:nvSpPr>
        <p:spPr>
          <a:xfrm>
            <a:off x="0" y="0"/>
            <a:ext cx="9144000" cy="692150"/>
          </a:xfrm>
          <a:prstGeom prst="rect">
            <a:avLst/>
          </a:prstGeom>
          <a:solidFill>
            <a:srgbClr val="A50021"/>
          </a:solidFill>
          <a:ln w="9525">
            <a:noFill/>
          </a:ln>
        </p:spPr>
        <p:txBody>
          <a:bodyPr wrap="square" lIns="91440" tIns="45720" rIns="91440" bIns="45720" anchor="b" anchorCtr="0"/>
          <a:p>
            <a:pPr indent="176530"/>
            <a:r>
              <a:rPr lang="en-US" altLang="zh-CN" sz="3600" dirty="0">
                <a:latin typeface="Times New Roman" panose="02020603050405020304" pitchFamily="18" charset="0"/>
                <a:ea typeface="黑体" panose="02010609060101010101" pitchFamily="49" charset="-122"/>
              </a:rPr>
              <a:t>6.2.10  </a:t>
            </a:r>
            <a:r>
              <a:rPr lang="zh-CN" altLang="en-US" sz="3600" dirty="0">
                <a:latin typeface="Times New Roman" panose="02020603050405020304" pitchFamily="18" charset="0"/>
                <a:ea typeface="黑体" panose="02010609060101010101" pitchFamily="49" charset="-122"/>
              </a:rPr>
              <a:t>遗传算法实例</a:t>
            </a:r>
            <a:endParaRPr lang="zh-CN" altLang="en-US" sz="3600" dirty="0">
              <a:latin typeface="Times New Roman" panose="02020603050405020304" pitchFamily="18" charset="0"/>
              <a:ea typeface="黑体" panose="02010609060101010101" pitchFamily="49" charset="-122"/>
            </a:endParaRPr>
          </a:p>
        </p:txBody>
      </p:sp>
      <p:pic>
        <p:nvPicPr>
          <p:cNvPr id="86018" name="图片 1"/>
          <p:cNvPicPr>
            <a:picLocks noChangeAspect="1"/>
          </p:cNvPicPr>
          <p:nvPr/>
        </p:nvPicPr>
        <p:blipFill>
          <a:blip r:embed="rId1"/>
          <a:stretch>
            <a:fillRect/>
          </a:stretch>
        </p:blipFill>
        <p:spPr>
          <a:xfrm>
            <a:off x="460375" y="1243013"/>
            <a:ext cx="8223250" cy="4899025"/>
          </a:xfrm>
          <a:prstGeom prst="rect">
            <a:avLst/>
          </a:prstGeom>
          <a:noFill/>
          <a:ln w="9525">
            <a:noFill/>
          </a:ln>
        </p:spPr>
      </p:pic>
    </p:spTree>
  </p:cSld>
  <p:clrMapOvr>
    <a:masterClrMapping/>
  </p:clrMapOvr>
  <p:transition>
    <p:random/>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1" name="Rectangle 2"/>
          <p:cNvSpPr>
            <a:spLocks noGrp="1"/>
          </p:cNvSpPr>
          <p:nvPr/>
        </p:nvSpPr>
        <p:spPr>
          <a:xfrm>
            <a:off x="0" y="0"/>
            <a:ext cx="9144000" cy="692150"/>
          </a:xfrm>
          <a:prstGeom prst="rect">
            <a:avLst/>
          </a:prstGeom>
          <a:solidFill>
            <a:srgbClr val="A50021"/>
          </a:solidFill>
          <a:ln w="9525">
            <a:noFill/>
          </a:ln>
        </p:spPr>
        <p:txBody>
          <a:bodyPr wrap="square" lIns="91440" tIns="45720" rIns="91440" bIns="45720" anchor="b" anchorCtr="0"/>
          <a:p>
            <a:pPr indent="176530"/>
            <a:r>
              <a:rPr lang="en-US" altLang="zh-CN" sz="3600" dirty="0">
                <a:latin typeface="Times New Roman" panose="02020603050405020304" pitchFamily="18" charset="0"/>
                <a:ea typeface="黑体" panose="02010609060101010101" pitchFamily="49" charset="-122"/>
              </a:rPr>
              <a:t>6.2.10  </a:t>
            </a:r>
            <a:r>
              <a:rPr lang="zh-CN" altLang="en-US" sz="3600" dirty="0">
                <a:latin typeface="Times New Roman" panose="02020603050405020304" pitchFamily="18" charset="0"/>
                <a:ea typeface="黑体" panose="02010609060101010101" pitchFamily="49" charset="-122"/>
              </a:rPr>
              <a:t>遗传算法实例</a:t>
            </a:r>
            <a:endParaRPr lang="zh-CN" altLang="en-US" sz="3600" dirty="0">
              <a:latin typeface="Times New Roman" panose="02020603050405020304" pitchFamily="18" charset="0"/>
              <a:ea typeface="黑体" panose="02010609060101010101" pitchFamily="49" charset="-122"/>
            </a:endParaRPr>
          </a:p>
        </p:txBody>
      </p:sp>
      <p:pic>
        <p:nvPicPr>
          <p:cNvPr id="87042" name="图片 1"/>
          <p:cNvPicPr>
            <a:picLocks noChangeAspect="1"/>
          </p:cNvPicPr>
          <p:nvPr/>
        </p:nvPicPr>
        <p:blipFill>
          <a:blip r:embed="rId1"/>
          <a:stretch>
            <a:fillRect/>
          </a:stretch>
        </p:blipFill>
        <p:spPr>
          <a:xfrm>
            <a:off x="82550" y="1330325"/>
            <a:ext cx="8978900" cy="4197350"/>
          </a:xfrm>
          <a:prstGeom prst="rect">
            <a:avLst/>
          </a:prstGeom>
          <a:noFill/>
          <a:ln w="9525">
            <a:noFill/>
          </a:ln>
        </p:spPr>
      </p:pic>
    </p:spTree>
  </p:cSld>
  <p:clrMapOvr>
    <a:masterClrMapping/>
  </p:clrMapOvr>
  <p:transition>
    <p:random/>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5" name="Rectangle 2"/>
          <p:cNvSpPr>
            <a:spLocks noGrp="1"/>
          </p:cNvSpPr>
          <p:nvPr/>
        </p:nvSpPr>
        <p:spPr>
          <a:xfrm>
            <a:off x="0" y="0"/>
            <a:ext cx="9144000" cy="692150"/>
          </a:xfrm>
          <a:prstGeom prst="rect">
            <a:avLst/>
          </a:prstGeom>
          <a:solidFill>
            <a:srgbClr val="A50021"/>
          </a:solidFill>
          <a:ln w="9525">
            <a:noFill/>
          </a:ln>
        </p:spPr>
        <p:txBody>
          <a:bodyPr wrap="square" lIns="91440" tIns="45720" rIns="91440" bIns="45720" anchor="b" anchorCtr="0"/>
          <a:p>
            <a:pPr indent="176530"/>
            <a:r>
              <a:rPr lang="en-US" altLang="zh-CN" sz="3600" dirty="0">
                <a:latin typeface="Times New Roman" panose="02020603050405020304" pitchFamily="18" charset="0"/>
                <a:ea typeface="黑体" panose="02010609060101010101" pitchFamily="49" charset="-122"/>
              </a:rPr>
              <a:t>6.2.10  </a:t>
            </a:r>
            <a:r>
              <a:rPr lang="zh-CN" altLang="en-US" sz="3600" dirty="0">
                <a:latin typeface="Times New Roman" panose="02020603050405020304" pitchFamily="18" charset="0"/>
                <a:ea typeface="黑体" panose="02010609060101010101" pitchFamily="49" charset="-122"/>
              </a:rPr>
              <a:t>遗传算法实例</a:t>
            </a:r>
            <a:endParaRPr lang="zh-CN" altLang="en-US" sz="3600" dirty="0">
              <a:latin typeface="Times New Roman" panose="02020603050405020304" pitchFamily="18" charset="0"/>
              <a:ea typeface="黑体" panose="02010609060101010101" pitchFamily="49" charset="-122"/>
            </a:endParaRPr>
          </a:p>
        </p:txBody>
      </p:sp>
      <p:pic>
        <p:nvPicPr>
          <p:cNvPr id="88066" name="图片 1"/>
          <p:cNvPicPr>
            <a:picLocks noChangeAspect="1"/>
          </p:cNvPicPr>
          <p:nvPr/>
        </p:nvPicPr>
        <p:blipFill>
          <a:blip r:embed="rId1"/>
          <a:stretch>
            <a:fillRect/>
          </a:stretch>
        </p:blipFill>
        <p:spPr>
          <a:xfrm>
            <a:off x="203200" y="1404938"/>
            <a:ext cx="8739188" cy="5016500"/>
          </a:xfrm>
          <a:prstGeom prst="rect">
            <a:avLst/>
          </a:prstGeom>
          <a:noFill/>
          <a:ln w="9525">
            <a:noFill/>
          </a:ln>
        </p:spPr>
      </p:pic>
    </p:spTree>
  </p:cSld>
  <p:clrMapOvr>
    <a:masterClrMapping/>
  </p:clrMapOvr>
  <p:transition>
    <p:random/>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89" name="Rectangle 2"/>
          <p:cNvSpPr>
            <a:spLocks noGrp="1"/>
          </p:cNvSpPr>
          <p:nvPr/>
        </p:nvSpPr>
        <p:spPr>
          <a:xfrm>
            <a:off x="0" y="0"/>
            <a:ext cx="9144000" cy="692150"/>
          </a:xfrm>
          <a:prstGeom prst="rect">
            <a:avLst/>
          </a:prstGeom>
          <a:solidFill>
            <a:srgbClr val="A50021"/>
          </a:solidFill>
          <a:ln w="9525">
            <a:noFill/>
          </a:ln>
        </p:spPr>
        <p:txBody>
          <a:bodyPr wrap="square" lIns="91440" tIns="45720" rIns="91440" bIns="45720" anchor="b" anchorCtr="0"/>
          <a:p>
            <a:pPr indent="176530"/>
            <a:r>
              <a:rPr lang="en-US" altLang="zh-CN" sz="3600" dirty="0">
                <a:latin typeface="Times New Roman" panose="02020603050405020304" pitchFamily="18" charset="0"/>
                <a:ea typeface="黑体" panose="02010609060101010101" pitchFamily="49" charset="-122"/>
              </a:rPr>
              <a:t>6.2.10  </a:t>
            </a:r>
            <a:r>
              <a:rPr lang="zh-CN" altLang="en-US" sz="3600" dirty="0">
                <a:latin typeface="Times New Roman" panose="02020603050405020304" pitchFamily="18" charset="0"/>
                <a:ea typeface="黑体" panose="02010609060101010101" pitchFamily="49" charset="-122"/>
              </a:rPr>
              <a:t>遗传算法实例</a:t>
            </a:r>
            <a:endParaRPr lang="zh-CN" altLang="en-US" sz="3600" dirty="0">
              <a:latin typeface="Times New Roman" panose="02020603050405020304" pitchFamily="18" charset="0"/>
              <a:ea typeface="黑体" panose="02010609060101010101" pitchFamily="49" charset="-122"/>
            </a:endParaRPr>
          </a:p>
        </p:txBody>
      </p:sp>
      <p:pic>
        <p:nvPicPr>
          <p:cNvPr id="89090" name="图片 1"/>
          <p:cNvPicPr>
            <a:picLocks noChangeAspect="1"/>
          </p:cNvPicPr>
          <p:nvPr/>
        </p:nvPicPr>
        <p:blipFill>
          <a:blip r:embed="rId1"/>
          <a:stretch>
            <a:fillRect/>
          </a:stretch>
        </p:blipFill>
        <p:spPr>
          <a:xfrm>
            <a:off x="2081213" y="917575"/>
            <a:ext cx="4981575" cy="5476875"/>
          </a:xfrm>
          <a:prstGeom prst="rect">
            <a:avLst/>
          </a:prstGeom>
          <a:noFill/>
          <a:ln w="9525">
            <a:noFill/>
          </a:ln>
        </p:spPr>
      </p:pic>
    </p:spTree>
  </p:cSld>
  <p:clrMapOvr>
    <a:masterClrMapping/>
  </p:clrMapOvr>
  <p:transition>
    <p:random/>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3" name="Rectangle 2"/>
          <p:cNvSpPr>
            <a:spLocks noGrp="1"/>
          </p:cNvSpPr>
          <p:nvPr/>
        </p:nvSpPr>
        <p:spPr>
          <a:xfrm>
            <a:off x="0" y="0"/>
            <a:ext cx="9144000" cy="692150"/>
          </a:xfrm>
          <a:prstGeom prst="rect">
            <a:avLst/>
          </a:prstGeom>
          <a:solidFill>
            <a:srgbClr val="A50021"/>
          </a:solidFill>
          <a:ln w="9525">
            <a:noFill/>
          </a:ln>
        </p:spPr>
        <p:txBody>
          <a:bodyPr wrap="square" lIns="91440" tIns="45720" rIns="91440" bIns="45720" anchor="b" anchorCtr="0"/>
          <a:p>
            <a:pPr indent="176530"/>
            <a:r>
              <a:rPr lang="en-US" altLang="zh-CN" sz="3600" dirty="0">
                <a:latin typeface="Times New Roman" panose="02020603050405020304" pitchFamily="18" charset="0"/>
                <a:ea typeface="黑体" panose="02010609060101010101" pitchFamily="49" charset="-122"/>
              </a:rPr>
              <a:t>6.2.10  </a:t>
            </a:r>
            <a:r>
              <a:rPr lang="zh-CN" altLang="en-US" sz="3600" dirty="0">
                <a:latin typeface="Times New Roman" panose="02020603050405020304" pitchFamily="18" charset="0"/>
                <a:ea typeface="黑体" panose="02010609060101010101" pitchFamily="49" charset="-122"/>
              </a:rPr>
              <a:t>遗传算法实例</a:t>
            </a:r>
            <a:endParaRPr lang="zh-CN" altLang="en-US" sz="3600" dirty="0">
              <a:latin typeface="Times New Roman" panose="02020603050405020304" pitchFamily="18" charset="0"/>
              <a:ea typeface="黑体" panose="02010609060101010101" pitchFamily="49" charset="-122"/>
            </a:endParaRPr>
          </a:p>
        </p:txBody>
      </p:sp>
      <p:pic>
        <p:nvPicPr>
          <p:cNvPr id="90114" name="图片 1"/>
          <p:cNvPicPr>
            <a:picLocks noChangeAspect="1"/>
          </p:cNvPicPr>
          <p:nvPr/>
        </p:nvPicPr>
        <p:blipFill>
          <a:blip r:embed="rId1"/>
          <a:stretch>
            <a:fillRect/>
          </a:stretch>
        </p:blipFill>
        <p:spPr>
          <a:xfrm>
            <a:off x="196850" y="1162050"/>
            <a:ext cx="8750300" cy="5002213"/>
          </a:xfrm>
          <a:prstGeom prst="rect">
            <a:avLst/>
          </a:prstGeom>
          <a:noFill/>
          <a:ln w="9525">
            <a:noFill/>
          </a:ln>
        </p:spPr>
      </p:pic>
    </p:spTree>
  </p:cSld>
  <p:clrMapOvr>
    <a:masterClrMapping/>
  </p:clrMapOvr>
  <p:transition>
    <p:random/>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7" name="Rectangle 2"/>
          <p:cNvSpPr>
            <a:spLocks noGrp="1"/>
          </p:cNvSpPr>
          <p:nvPr/>
        </p:nvSpPr>
        <p:spPr>
          <a:xfrm>
            <a:off x="0" y="0"/>
            <a:ext cx="9144000" cy="692150"/>
          </a:xfrm>
          <a:prstGeom prst="rect">
            <a:avLst/>
          </a:prstGeom>
          <a:solidFill>
            <a:srgbClr val="A50021"/>
          </a:solidFill>
          <a:ln w="9525">
            <a:noFill/>
          </a:ln>
        </p:spPr>
        <p:txBody>
          <a:bodyPr wrap="square" lIns="91440" tIns="45720" rIns="91440" bIns="45720" anchor="b" anchorCtr="0"/>
          <a:p>
            <a:pPr indent="176530"/>
            <a:r>
              <a:rPr lang="en-US" altLang="zh-CN" sz="3600" dirty="0">
                <a:latin typeface="Times New Roman" panose="02020603050405020304" pitchFamily="18" charset="0"/>
                <a:ea typeface="黑体" panose="02010609060101010101" pitchFamily="49" charset="-122"/>
              </a:rPr>
              <a:t>6.2.10  </a:t>
            </a:r>
            <a:r>
              <a:rPr lang="zh-CN" altLang="en-US" sz="3600" dirty="0">
                <a:latin typeface="Times New Roman" panose="02020603050405020304" pitchFamily="18" charset="0"/>
                <a:ea typeface="黑体" panose="02010609060101010101" pitchFamily="49" charset="-122"/>
              </a:rPr>
              <a:t>遗传算法实例</a:t>
            </a:r>
            <a:endParaRPr lang="zh-CN" altLang="en-US" sz="3600" dirty="0">
              <a:latin typeface="Times New Roman" panose="02020603050405020304" pitchFamily="18" charset="0"/>
              <a:ea typeface="黑体" panose="02010609060101010101" pitchFamily="49" charset="-122"/>
            </a:endParaRPr>
          </a:p>
        </p:txBody>
      </p:sp>
      <p:pic>
        <p:nvPicPr>
          <p:cNvPr id="91138" name="图片 1"/>
          <p:cNvPicPr>
            <a:picLocks noChangeAspect="1"/>
          </p:cNvPicPr>
          <p:nvPr/>
        </p:nvPicPr>
        <p:blipFill>
          <a:blip r:embed="rId1"/>
          <a:stretch>
            <a:fillRect/>
          </a:stretch>
        </p:blipFill>
        <p:spPr>
          <a:xfrm>
            <a:off x="390525" y="1314450"/>
            <a:ext cx="8362950" cy="4670425"/>
          </a:xfrm>
          <a:prstGeom prst="rect">
            <a:avLst/>
          </a:prstGeom>
          <a:noFill/>
          <a:ln w="9525">
            <a:noFill/>
          </a:ln>
        </p:spPr>
      </p:pic>
    </p:spTree>
  </p:cSld>
  <p:clrMapOvr>
    <a:masterClrMapping/>
  </p:clrMapOvr>
  <p:transition>
    <p:random/>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1" name="Rectangle 2"/>
          <p:cNvSpPr>
            <a:spLocks noGrp="1"/>
          </p:cNvSpPr>
          <p:nvPr/>
        </p:nvSpPr>
        <p:spPr>
          <a:xfrm>
            <a:off x="0" y="0"/>
            <a:ext cx="9144000" cy="692150"/>
          </a:xfrm>
          <a:prstGeom prst="rect">
            <a:avLst/>
          </a:prstGeom>
          <a:solidFill>
            <a:srgbClr val="A50021"/>
          </a:solidFill>
          <a:ln w="9525">
            <a:noFill/>
          </a:ln>
        </p:spPr>
        <p:txBody>
          <a:bodyPr wrap="square" lIns="91440" tIns="45720" rIns="91440" bIns="45720" anchor="b" anchorCtr="0"/>
          <a:p>
            <a:pPr indent="176530"/>
            <a:r>
              <a:rPr lang="en-US" altLang="zh-CN" sz="3600" dirty="0">
                <a:latin typeface="Times New Roman" panose="02020603050405020304" pitchFamily="18" charset="0"/>
                <a:ea typeface="黑体" panose="02010609060101010101" pitchFamily="49" charset="-122"/>
              </a:rPr>
              <a:t>6.2.10  </a:t>
            </a:r>
            <a:r>
              <a:rPr lang="zh-CN" altLang="en-US" sz="3600" dirty="0">
                <a:latin typeface="Times New Roman" panose="02020603050405020304" pitchFamily="18" charset="0"/>
                <a:ea typeface="黑体" panose="02010609060101010101" pitchFamily="49" charset="-122"/>
              </a:rPr>
              <a:t>遗传算法实例</a:t>
            </a:r>
            <a:endParaRPr lang="zh-CN" altLang="en-US" sz="3600" dirty="0">
              <a:latin typeface="Times New Roman" panose="02020603050405020304" pitchFamily="18" charset="0"/>
              <a:ea typeface="黑体" panose="02010609060101010101" pitchFamily="49" charset="-122"/>
            </a:endParaRPr>
          </a:p>
        </p:txBody>
      </p:sp>
      <p:pic>
        <p:nvPicPr>
          <p:cNvPr id="92162" name="图片 1"/>
          <p:cNvPicPr>
            <a:picLocks noChangeAspect="1"/>
          </p:cNvPicPr>
          <p:nvPr/>
        </p:nvPicPr>
        <p:blipFill>
          <a:blip r:embed="rId1"/>
          <a:stretch>
            <a:fillRect/>
          </a:stretch>
        </p:blipFill>
        <p:spPr>
          <a:xfrm>
            <a:off x="136525" y="1073150"/>
            <a:ext cx="8682038" cy="5097463"/>
          </a:xfrm>
          <a:prstGeom prst="rect">
            <a:avLst/>
          </a:prstGeom>
          <a:noFill/>
          <a:ln w="9525">
            <a:noFill/>
          </a:ln>
        </p:spPr>
      </p:pic>
    </p:spTree>
  </p:cSld>
  <p:clrMapOvr>
    <a:masterClrMapping/>
  </p:clrMapOvr>
  <p:transition>
    <p:random/>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5" name="Rectangle 2"/>
          <p:cNvSpPr>
            <a:spLocks noGrp="1"/>
          </p:cNvSpPr>
          <p:nvPr/>
        </p:nvSpPr>
        <p:spPr>
          <a:xfrm>
            <a:off x="0" y="0"/>
            <a:ext cx="9144000" cy="692150"/>
          </a:xfrm>
          <a:prstGeom prst="rect">
            <a:avLst/>
          </a:prstGeom>
          <a:solidFill>
            <a:srgbClr val="A50021"/>
          </a:solidFill>
          <a:ln w="9525">
            <a:noFill/>
          </a:ln>
        </p:spPr>
        <p:txBody>
          <a:bodyPr wrap="square" lIns="91440" tIns="45720" rIns="91440" bIns="45720" anchor="b" anchorCtr="0"/>
          <a:p>
            <a:pPr indent="176530"/>
            <a:r>
              <a:rPr lang="en-US" altLang="zh-CN" sz="3600" dirty="0">
                <a:latin typeface="Times New Roman" panose="02020603050405020304" pitchFamily="18" charset="0"/>
                <a:ea typeface="黑体" panose="02010609060101010101" pitchFamily="49" charset="-122"/>
              </a:rPr>
              <a:t>6.2.10  </a:t>
            </a:r>
            <a:r>
              <a:rPr lang="zh-CN" altLang="en-US" sz="3600" dirty="0">
                <a:latin typeface="Times New Roman" panose="02020603050405020304" pitchFamily="18" charset="0"/>
                <a:ea typeface="黑体" panose="02010609060101010101" pitchFamily="49" charset="-122"/>
              </a:rPr>
              <a:t>遗传算法实例</a:t>
            </a:r>
            <a:endParaRPr lang="zh-CN" altLang="en-US" sz="3600" dirty="0">
              <a:latin typeface="Times New Roman" panose="02020603050405020304" pitchFamily="18" charset="0"/>
              <a:ea typeface="黑体" panose="02010609060101010101" pitchFamily="49" charset="-122"/>
            </a:endParaRPr>
          </a:p>
        </p:txBody>
      </p:sp>
      <p:pic>
        <p:nvPicPr>
          <p:cNvPr id="93186" name="图片 1"/>
          <p:cNvPicPr>
            <a:picLocks noChangeAspect="1"/>
          </p:cNvPicPr>
          <p:nvPr/>
        </p:nvPicPr>
        <p:blipFill>
          <a:blip r:embed="rId1"/>
          <a:stretch>
            <a:fillRect/>
          </a:stretch>
        </p:blipFill>
        <p:spPr>
          <a:xfrm>
            <a:off x="282575" y="1192213"/>
            <a:ext cx="8578850" cy="4475162"/>
          </a:xfrm>
          <a:prstGeom prst="rect">
            <a:avLst/>
          </a:prstGeom>
          <a:noFill/>
          <a:ln w="9525">
            <a:noFill/>
          </a:ln>
        </p:spPr>
      </p:pic>
    </p:spTree>
  </p:cSld>
  <p:clrMapOvr>
    <a:masterClrMapping/>
  </p:clrMapOvr>
  <p:transition>
    <p:random/>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4209" name="图片 1"/>
          <p:cNvPicPr>
            <a:picLocks noChangeAspect="1"/>
          </p:cNvPicPr>
          <p:nvPr/>
        </p:nvPicPr>
        <p:blipFill>
          <a:blip r:embed="rId1"/>
          <a:stretch>
            <a:fillRect/>
          </a:stretch>
        </p:blipFill>
        <p:spPr>
          <a:xfrm>
            <a:off x="723900" y="1700213"/>
            <a:ext cx="7696200" cy="3457575"/>
          </a:xfrm>
          <a:prstGeom prst="rect">
            <a:avLst/>
          </a:prstGeom>
          <a:noFill/>
          <a:ln w="9525">
            <a:noFill/>
          </a:ln>
        </p:spPr>
      </p:pic>
      <p:sp>
        <p:nvSpPr>
          <p:cNvPr id="94210" name="Rectangle 2"/>
          <p:cNvSpPr>
            <a:spLocks noGrp="1"/>
          </p:cNvSpPr>
          <p:nvPr/>
        </p:nvSpPr>
        <p:spPr>
          <a:xfrm>
            <a:off x="0" y="0"/>
            <a:ext cx="9144000" cy="692150"/>
          </a:xfrm>
          <a:prstGeom prst="rect">
            <a:avLst/>
          </a:prstGeom>
          <a:solidFill>
            <a:srgbClr val="A50021"/>
          </a:solidFill>
          <a:ln w="9525">
            <a:noFill/>
          </a:ln>
        </p:spPr>
        <p:txBody>
          <a:bodyPr wrap="square" lIns="91440" tIns="45720" rIns="91440" bIns="45720" anchor="b" anchorCtr="0"/>
          <a:p>
            <a:pPr indent="176530"/>
            <a:r>
              <a:rPr lang="en-US" altLang="zh-CN" sz="3600" dirty="0">
                <a:latin typeface="Times New Roman" panose="02020603050405020304" pitchFamily="18" charset="0"/>
                <a:ea typeface="黑体" panose="02010609060101010101" pitchFamily="49" charset="-122"/>
              </a:rPr>
              <a:t>6.2.10  </a:t>
            </a:r>
            <a:r>
              <a:rPr lang="zh-CN" altLang="en-US" sz="3600" dirty="0">
                <a:latin typeface="Times New Roman" panose="02020603050405020304" pitchFamily="18" charset="0"/>
                <a:ea typeface="黑体" panose="02010609060101010101" pitchFamily="49" charset="-122"/>
              </a:rPr>
              <a:t>遗传算法实例</a:t>
            </a:r>
            <a:endParaRPr lang="zh-CN" altLang="en-US" sz="3600" dirty="0">
              <a:latin typeface="Times New Roman" panose="02020603050405020304" pitchFamily="18" charset="0"/>
              <a:ea typeface="黑体" panose="02010609060101010101" pitchFamily="49" charset="-122"/>
            </a:endParaRPr>
          </a:p>
        </p:txBody>
      </p:sp>
    </p:spTree>
  </p:cSld>
  <p:clrMapOvr>
    <a:masterClrMapping/>
  </p:clrMapOvr>
  <p:transition>
    <p:random/>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1"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97282" name="Rectangle 2"/>
          <p:cNvSpPr>
            <a:spLocks noGrp="1"/>
          </p:cNvSpPr>
          <p:nvPr>
            <p:ph type="title"/>
          </p:nvPr>
        </p:nvSpPr>
        <p:spPr>
          <a:xfrm>
            <a:off x="0" y="0"/>
            <a:ext cx="9144000" cy="692150"/>
          </a:xfrm>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49" charset="-122"/>
              </a:rPr>
              <a:t>6.2.10  </a:t>
            </a:r>
            <a:r>
              <a:rPr lang="zh-CN" altLang="en-US" sz="3600" b="0" dirty="0">
                <a:latin typeface="Times New Roman" panose="02020603050405020304" pitchFamily="18" charset="0"/>
                <a:ea typeface="黑体" panose="02010609060101010101" pitchFamily="49" charset="-122"/>
              </a:rPr>
              <a:t>遗传算法的特点</a:t>
            </a:r>
            <a:r>
              <a:rPr lang="zh-CN" altLang="en-US" sz="3600" dirty="0"/>
              <a:t> </a:t>
            </a:r>
            <a:endParaRPr lang="zh-CN" altLang="en-US" sz="3600" dirty="0"/>
          </a:p>
        </p:txBody>
      </p:sp>
      <p:sp>
        <p:nvSpPr>
          <p:cNvPr id="11267" name="Rectangle 3"/>
          <p:cNvSpPr>
            <a:spLocks noGrp="1"/>
          </p:cNvSpPr>
          <p:nvPr>
            <p:ph idx="1"/>
          </p:nvPr>
        </p:nvSpPr>
        <p:spPr>
          <a:xfrm>
            <a:off x="179388" y="914400"/>
            <a:ext cx="8785225" cy="4419600"/>
          </a:xfrm>
        </p:spPr>
        <p:txBody>
          <a:bodyPr vert="horz" wrap="square" lIns="91440" tIns="45720" rIns="91440" bIns="45720" anchor="t" anchorCtr="0"/>
          <a:p>
            <a:pPr marL="609600" indent="-609600" eaLnBrk="1" hangingPunct="1">
              <a:spcBef>
                <a:spcPct val="25000"/>
              </a:spcBef>
              <a:buClr>
                <a:schemeClr val="tx1"/>
              </a:buClr>
              <a:buFontTx/>
              <a:buBlip>
                <a:blip r:embed="rId1"/>
              </a:buBlip>
            </a:pPr>
            <a:r>
              <a:rPr lang="zh-CN" altLang="en-US" sz="2400" b="1" dirty="0"/>
              <a:t>遗传算法是一种全局优化概率算法，主要特点有： </a:t>
            </a:r>
            <a:endParaRPr lang="zh-CN" altLang="en-US" sz="2400" b="1" dirty="0"/>
          </a:p>
          <a:p>
            <a:pPr marL="609600" indent="-609600" eaLnBrk="1" hangingPunct="1">
              <a:spcBef>
                <a:spcPct val="25000"/>
              </a:spcBef>
              <a:buClr>
                <a:schemeClr val="tx1"/>
              </a:buClr>
              <a:buFontTx/>
              <a:buBlip>
                <a:blip r:embed="rId1"/>
              </a:buBlip>
            </a:pPr>
            <a:r>
              <a:rPr lang="zh-CN" altLang="en-US" sz="2400" b="1" dirty="0"/>
              <a:t>遗传算法对所求解的优化问题没有太多的数学要求，由于进化特性，搜素过程中</a:t>
            </a:r>
            <a:r>
              <a:rPr lang="zh-CN" altLang="en-US" sz="2400" b="1" u="sng" dirty="0"/>
              <a:t>不需要问题的内在性质</a:t>
            </a:r>
            <a:r>
              <a:rPr lang="zh-CN" altLang="en-US" sz="2400" b="1" dirty="0"/>
              <a:t>，无论是线性的还是非线性的，离散的还是连续的都可处理，</a:t>
            </a:r>
            <a:r>
              <a:rPr lang="zh-CN" altLang="en-US" sz="2400" b="1" dirty="0">
                <a:latin typeface="宋体" panose="02010600030101010101" pitchFamily="2" charset="-122"/>
              </a:rPr>
              <a:t>可直接对结构对象进行操作。</a:t>
            </a:r>
            <a:endParaRPr lang="zh-CN" altLang="en-US" sz="2400" b="1" dirty="0">
              <a:latin typeface="宋体" panose="02010600030101010101" pitchFamily="2" charset="-122"/>
            </a:endParaRPr>
          </a:p>
          <a:p>
            <a:pPr marL="609600" indent="-609600" eaLnBrk="1" hangingPunct="1">
              <a:spcBef>
                <a:spcPct val="25000"/>
              </a:spcBef>
              <a:buClr>
                <a:schemeClr val="tx1"/>
              </a:buClr>
              <a:buFontTx/>
              <a:buBlip>
                <a:blip r:embed="rId1"/>
              </a:buBlip>
            </a:pPr>
            <a:r>
              <a:rPr lang="zh-CN" altLang="en-US" sz="2400" b="1" dirty="0">
                <a:latin typeface="宋体" panose="02010600030101010101" pitchFamily="2" charset="-122"/>
              </a:rPr>
              <a:t>利用随机技术指导对一个被编码的参数空间进行高效率搜索。</a:t>
            </a:r>
            <a:endParaRPr lang="zh-CN" altLang="en-US" sz="2400" b="1" dirty="0">
              <a:latin typeface="宋体" panose="02010600030101010101" pitchFamily="2" charset="-122"/>
            </a:endParaRPr>
          </a:p>
          <a:p>
            <a:pPr marL="609600" indent="-609600" eaLnBrk="1" hangingPunct="1">
              <a:spcBef>
                <a:spcPct val="25000"/>
              </a:spcBef>
              <a:buClr>
                <a:schemeClr val="tx1"/>
              </a:buClr>
              <a:buFontTx/>
              <a:buBlip>
                <a:blip r:embed="rId1"/>
              </a:buBlip>
            </a:pPr>
            <a:r>
              <a:rPr lang="zh-CN" altLang="en-US" sz="2400" b="1" dirty="0">
                <a:latin typeface="宋体" panose="02010600030101010101" pitchFamily="2" charset="-122"/>
              </a:rPr>
              <a:t>采用群体搜索策略，易于并行化。</a:t>
            </a:r>
            <a:endParaRPr lang="zh-CN" altLang="en-US" sz="2400" b="1" dirty="0">
              <a:latin typeface="宋体" panose="02010600030101010101" pitchFamily="2" charset="-122"/>
            </a:endParaRPr>
          </a:p>
          <a:p>
            <a:pPr marL="609600" indent="-609600" eaLnBrk="1" hangingPunct="1">
              <a:spcBef>
                <a:spcPct val="25000"/>
              </a:spcBef>
              <a:buClr>
                <a:schemeClr val="tx1"/>
              </a:buClr>
              <a:buFontTx/>
              <a:buBlip>
                <a:blip r:embed="rId1"/>
              </a:buBlip>
            </a:pPr>
            <a:r>
              <a:rPr lang="zh-CN" altLang="en-US" sz="2400" b="1" dirty="0">
                <a:latin typeface="宋体" panose="02010600030101010101" pitchFamily="2" charset="-122"/>
              </a:rPr>
              <a:t>仅用适应度函数值来评估个体，并在此基础上进行遗传操作，使种群中个体之间进行信息交换。</a:t>
            </a:r>
            <a:endParaRPr lang="zh-CN" altLang="en-US" sz="2400" b="1" dirty="0">
              <a:latin typeface="宋体" panose="02010600030101010101" pitchFamily="2" charset="-122"/>
            </a:endParaRPr>
          </a:p>
          <a:p>
            <a:pPr marL="609600" indent="-609600" eaLnBrk="1" hangingPunct="1">
              <a:spcBef>
                <a:spcPct val="25000"/>
              </a:spcBef>
            </a:pPr>
            <a:r>
              <a:rPr lang="zh-CN" altLang="en-US" sz="2400" b="1" dirty="0"/>
              <a:t>2.进化算子的各态历经性使得遗传算法能够非常有效地进行概率意义的全局搜素。</a:t>
            </a:r>
            <a:endParaRPr lang="zh-CN" altLang="en-US" sz="2400" b="1" dirty="0"/>
          </a:p>
          <a:p>
            <a:pPr marL="609600" indent="-609600" eaLnBrk="1" hangingPunct="1">
              <a:spcBef>
                <a:spcPct val="25000"/>
              </a:spcBef>
            </a:pPr>
            <a:r>
              <a:rPr lang="zh-CN" altLang="en-US" sz="2400" b="1" dirty="0"/>
              <a:t>3.遗传算法对于各种特殊问题可以提供极大的灵活性来混合构造领域独立的启发式，从而保证算法的有效性。 </a:t>
            </a:r>
            <a:endParaRPr lang="zh-CN" altLang="en-US" sz="2400" b="1" dirty="0"/>
          </a:p>
          <a:p>
            <a:pPr marL="609600" indent="-609600" eaLnBrk="1" hangingPunct="1">
              <a:spcBef>
                <a:spcPct val="25000"/>
              </a:spcBef>
              <a:buClr>
                <a:schemeClr val="tx1"/>
              </a:buClr>
              <a:buFontTx/>
              <a:buChar char="•"/>
            </a:pPr>
            <a:endParaRPr lang="en-US" altLang="zh-CN" sz="2400" b="1" dirty="0">
              <a:latin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11267"/>
                                        </p:tgtEl>
                                        <p:attrNameLst>
                                          <p:attrName>style.visibility</p:attrName>
                                        </p:attrNameLst>
                                      </p:cBhvr>
                                      <p:to>
                                        <p:strVal val="visible"/>
                                      </p:to>
                                    </p:set>
                                    <p:anim calcmode="lin" valueType="num">
                                      <p:cBhvr>
                                        <p:cTn id="7" dur="500" fill="hold"/>
                                        <p:tgtEl>
                                          <p:spTgt spid="11267"/>
                                        </p:tgtEl>
                                        <p:attrNameLst>
                                          <p:attrName>ppt_w</p:attrName>
                                        </p:attrNameLst>
                                      </p:cBhvr>
                                      <p:tavLst>
                                        <p:tav tm="0">
                                          <p:val>
                                            <p:fltVal val="0.000000"/>
                                          </p:val>
                                        </p:tav>
                                        <p:tav tm="100000">
                                          <p:val>
                                            <p:strVal val="#ppt_w"/>
                                          </p:val>
                                        </p:tav>
                                      </p:tavLst>
                                    </p:anim>
                                    <p:anim calcmode="lin" valueType="num">
                                      <p:cBhvr>
                                        <p:cTn id="8" dur="500" fill="hold"/>
                                        <p:tgtEl>
                                          <p:spTgt spid="11267"/>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灯片编号占位符 1"/>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21506" name="Rectangle 4"/>
          <p:cNvSpPr/>
          <p:nvPr/>
        </p:nvSpPr>
        <p:spPr>
          <a:xfrm>
            <a:off x="0" y="0"/>
            <a:ext cx="9144000" cy="765175"/>
          </a:xfrm>
          <a:prstGeom prst="rect">
            <a:avLst/>
          </a:prstGeom>
          <a:solidFill>
            <a:srgbClr val="A50021"/>
          </a:solidFill>
          <a:ln w="9525">
            <a:noFill/>
          </a:ln>
        </p:spPr>
        <p:txBody>
          <a:bodyPr anchor="b" anchorCtr="0"/>
          <a:p>
            <a:pPr indent="176530"/>
            <a:r>
              <a:rPr lang="zh-CN" altLang="en-US" sz="3600" dirty="0">
                <a:latin typeface="Times New Roman" panose="02020603050405020304" pitchFamily="18" charset="0"/>
                <a:ea typeface="黑体" panose="02010609060101010101" pitchFamily="49" charset="-122"/>
              </a:rPr>
              <a:t>第</a:t>
            </a:r>
            <a:r>
              <a:rPr lang="en-US" altLang="zh-CN" sz="3600" dirty="0">
                <a:latin typeface="Times New Roman" panose="02020603050405020304" pitchFamily="18" charset="0"/>
                <a:ea typeface="黑体" panose="02010609060101010101" pitchFamily="49" charset="-122"/>
              </a:rPr>
              <a:t>6</a:t>
            </a:r>
            <a:r>
              <a:rPr lang="zh-CN" altLang="en-US" sz="3600" dirty="0">
                <a:latin typeface="Times New Roman" panose="02020603050405020304" pitchFamily="18" charset="0"/>
                <a:ea typeface="黑体" panose="02010609060101010101" pitchFamily="49" charset="-122"/>
              </a:rPr>
              <a:t>章  智能计算及其应用</a:t>
            </a:r>
            <a:endParaRPr lang="zh-CN" altLang="en-US" sz="3600" dirty="0">
              <a:latin typeface="Times New Roman" panose="02020603050405020304" pitchFamily="18" charset="0"/>
              <a:ea typeface="黑体" panose="02010609060101010101" pitchFamily="49" charset="-122"/>
            </a:endParaRPr>
          </a:p>
        </p:txBody>
      </p:sp>
      <p:sp>
        <p:nvSpPr>
          <p:cNvPr id="21507" name="Rectangle 5"/>
          <p:cNvSpPr/>
          <p:nvPr/>
        </p:nvSpPr>
        <p:spPr>
          <a:xfrm>
            <a:off x="179388" y="981075"/>
            <a:ext cx="8713787" cy="5400675"/>
          </a:xfrm>
          <a:prstGeom prst="rect">
            <a:avLst/>
          </a:prstGeom>
          <a:noFill/>
          <a:ln w="9525">
            <a:noFill/>
          </a:ln>
        </p:spPr>
        <p:txBody>
          <a:bodyPr anchor="t" anchorCtr="0"/>
          <a:p>
            <a:pPr algn="just">
              <a:lnSpc>
                <a:spcPct val="120000"/>
              </a:lnSpc>
              <a:spcBef>
                <a:spcPct val="20000"/>
              </a:spcBef>
              <a:buClr>
                <a:schemeClr val="accent2"/>
              </a:buClr>
              <a:buFont typeface="Wingdings" panose="05000000000000000000" pitchFamily="2" charset="2"/>
            </a:pPr>
            <a:endParaRPr lang="en-US" altLang="zh-CN" sz="2800" b="1" dirty="0">
              <a:solidFill>
                <a:schemeClr val="tx1"/>
              </a:solidFill>
              <a:latin typeface="Arial" panose="020B0604020202020204" pitchFamily="34" charset="0"/>
              <a:ea typeface="宋体" panose="02010600030101010101" pitchFamily="2" charset="-122"/>
            </a:endParaRPr>
          </a:p>
        </p:txBody>
      </p:sp>
      <p:pic>
        <p:nvPicPr>
          <p:cNvPr id="21508" name="图片 1"/>
          <p:cNvPicPr>
            <a:picLocks noChangeAspect="1"/>
          </p:cNvPicPr>
          <p:nvPr/>
        </p:nvPicPr>
        <p:blipFill>
          <a:blip r:embed="rId1"/>
          <a:stretch>
            <a:fillRect/>
          </a:stretch>
        </p:blipFill>
        <p:spPr>
          <a:xfrm>
            <a:off x="204788" y="990600"/>
            <a:ext cx="8734425" cy="5305425"/>
          </a:xfrm>
          <a:prstGeom prst="rect">
            <a:avLst/>
          </a:prstGeom>
          <a:noFill/>
          <a:ln w="9525">
            <a:noFill/>
          </a:ln>
        </p:spPr>
      </p:pic>
    </p:spTree>
  </p:cSld>
  <p:clrMapOvr>
    <a:masterClrMapping/>
  </p:clrMapOvr>
  <p:transition>
    <p:random/>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1" name="Rectangle 10"/>
          <p:cNvSpPr>
            <a:spLocks noGrp="1"/>
          </p:cNvSpPr>
          <p:nvPr/>
        </p:nvSpPr>
        <p:spPr>
          <a:xfrm>
            <a:off x="0" y="-76200"/>
            <a:ext cx="9144000" cy="841375"/>
          </a:xfrm>
          <a:prstGeom prst="rect">
            <a:avLst/>
          </a:prstGeom>
          <a:solidFill>
            <a:srgbClr val="A50021"/>
          </a:solidFill>
          <a:ln w="9525">
            <a:noFill/>
          </a:ln>
        </p:spPr>
        <p:txBody>
          <a:bodyPr wrap="square" lIns="91440" tIns="45720" rIns="91440" bIns="45720" anchor="b" anchorCtr="0"/>
          <a:p>
            <a:pPr indent="176530"/>
            <a:r>
              <a:rPr lang="en-US" altLang="zh-CN" sz="3600" dirty="0">
                <a:latin typeface="Times New Roman" panose="02020603050405020304" pitchFamily="18" charset="0"/>
                <a:ea typeface="黑体" panose="02010609060101010101" pitchFamily="49" charset="-122"/>
              </a:rPr>
              <a:t>6.4  </a:t>
            </a:r>
            <a:r>
              <a:rPr lang="zh-CN" altLang="en-US" sz="3600" dirty="0">
                <a:latin typeface="Times New Roman" panose="02020603050405020304" pitchFamily="18" charset="0"/>
                <a:ea typeface="黑体" panose="02010609060101010101" pitchFamily="49" charset="-122"/>
              </a:rPr>
              <a:t>遗传算法的应用</a:t>
            </a:r>
            <a:endParaRPr lang="zh-CN" altLang="en-US" sz="3600" dirty="0">
              <a:latin typeface="Times New Roman" panose="02020603050405020304" pitchFamily="18" charset="0"/>
              <a:ea typeface="黑体" panose="02010609060101010101" pitchFamily="49" charset="-122"/>
            </a:endParaRPr>
          </a:p>
        </p:txBody>
      </p:sp>
      <p:pic>
        <p:nvPicPr>
          <p:cNvPr id="112642" name="图片 1"/>
          <p:cNvPicPr>
            <a:picLocks noChangeAspect="1"/>
          </p:cNvPicPr>
          <p:nvPr/>
        </p:nvPicPr>
        <p:blipFill>
          <a:blip r:embed="rId1"/>
          <a:stretch>
            <a:fillRect/>
          </a:stretch>
        </p:blipFill>
        <p:spPr>
          <a:xfrm>
            <a:off x="669925" y="887413"/>
            <a:ext cx="7804150" cy="5437187"/>
          </a:xfrm>
          <a:prstGeom prst="rect">
            <a:avLst/>
          </a:prstGeom>
          <a:noFill/>
          <a:ln w="9525">
            <a:noFill/>
          </a:ln>
        </p:spPr>
      </p:pic>
    </p:spTree>
  </p:cSld>
  <p:clrMapOvr>
    <a:masterClrMapping/>
  </p:clrMapOvr>
  <p:transition>
    <p:random/>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3665" name="Rectangle 10"/>
          <p:cNvSpPr>
            <a:spLocks noGrp="1"/>
          </p:cNvSpPr>
          <p:nvPr/>
        </p:nvSpPr>
        <p:spPr>
          <a:xfrm>
            <a:off x="0" y="-76200"/>
            <a:ext cx="9144000" cy="841375"/>
          </a:xfrm>
          <a:prstGeom prst="rect">
            <a:avLst/>
          </a:prstGeom>
          <a:solidFill>
            <a:srgbClr val="A50021"/>
          </a:solidFill>
          <a:ln w="9525">
            <a:noFill/>
          </a:ln>
        </p:spPr>
        <p:txBody>
          <a:bodyPr wrap="square" lIns="91440" tIns="45720" rIns="91440" bIns="45720" anchor="b" anchorCtr="0"/>
          <a:p>
            <a:pPr indent="176530"/>
            <a:r>
              <a:rPr lang="en-US" altLang="zh-CN" sz="3600" dirty="0">
                <a:latin typeface="Times New Roman" panose="02020603050405020304" pitchFamily="18" charset="0"/>
                <a:ea typeface="黑体" panose="02010609060101010101" pitchFamily="49" charset="-122"/>
              </a:rPr>
              <a:t>6.4  </a:t>
            </a:r>
            <a:r>
              <a:rPr lang="zh-CN" altLang="en-US" sz="3600" dirty="0">
                <a:latin typeface="Times New Roman" panose="02020603050405020304" pitchFamily="18" charset="0"/>
                <a:ea typeface="黑体" panose="02010609060101010101" pitchFamily="49" charset="-122"/>
              </a:rPr>
              <a:t>遗传算法的应用</a:t>
            </a:r>
            <a:endParaRPr lang="zh-CN" altLang="en-US" sz="3600" dirty="0">
              <a:latin typeface="Times New Roman" panose="02020603050405020304" pitchFamily="18" charset="0"/>
              <a:ea typeface="黑体" panose="02010609060101010101" pitchFamily="49" charset="-122"/>
            </a:endParaRPr>
          </a:p>
        </p:txBody>
      </p:sp>
      <p:pic>
        <p:nvPicPr>
          <p:cNvPr id="113666" name="图片 2"/>
          <p:cNvPicPr>
            <a:picLocks noChangeAspect="1"/>
          </p:cNvPicPr>
          <p:nvPr/>
        </p:nvPicPr>
        <p:blipFill>
          <a:blip r:embed="rId1"/>
          <a:stretch>
            <a:fillRect/>
          </a:stretch>
        </p:blipFill>
        <p:spPr>
          <a:xfrm>
            <a:off x="184150" y="1708150"/>
            <a:ext cx="8775700" cy="4306888"/>
          </a:xfrm>
          <a:prstGeom prst="rect">
            <a:avLst/>
          </a:prstGeom>
          <a:noFill/>
          <a:ln w="9525">
            <a:noFill/>
          </a:ln>
        </p:spPr>
      </p:pic>
    </p:spTree>
  </p:cSld>
  <p:clrMapOvr>
    <a:masterClrMapping/>
  </p:clrMapOvr>
  <p:transition>
    <p:random/>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4689" name="Rectangle 10"/>
          <p:cNvSpPr>
            <a:spLocks noGrp="1"/>
          </p:cNvSpPr>
          <p:nvPr/>
        </p:nvSpPr>
        <p:spPr>
          <a:xfrm>
            <a:off x="0" y="-76200"/>
            <a:ext cx="9144000" cy="841375"/>
          </a:xfrm>
          <a:prstGeom prst="rect">
            <a:avLst/>
          </a:prstGeom>
          <a:solidFill>
            <a:srgbClr val="A50021"/>
          </a:solidFill>
          <a:ln w="9525">
            <a:noFill/>
          </a:ln>
        </p:spPr>
        <p:txBody>
          <a:bodyPr wrap="square" lIns="91440" tIns="45720" rIns="91440" bIns="45720" anchor="b" anchorCtr="0"/>
          <a:p>
            <a:pPr indent="176530"/>
            <a:r>
              <a:rPr lang="en-US" altLang="zh-CN" sz="3600" dirty="0">
                <a:latin typeface="Times New Roman" panose="02020603050405020304" pitchFamily="18" charset="0"/>
                <a:ea typeface="黑体" panose="02010609060101010101" pitchFamily="49" charset="-122"/>
              </a:rPr>
              <a:t>6.4  </a:t>
            </a:r>
            <a:r>
              <a:rPr lang="zh-CN" altLang="en-US" sz="3600" dirty="0">
                <a:latin typeface="Times New Roman" panose="02020603050405020304" pitchFamily="18" charset="0"/>
                <a:ea typeface="黑体" panose="02010609060101010101" pitchFamily="49" charset="-122"/>
              </a:rPr>
              <a:t>遗传算法的应用</a:t>
            </a:r>
            <a:endParaRPr lang="zh-CN" altLang="en-US" sz="3600" dirty="0">
              <a:latin typeface="Times New Roman" panose="02020603050405020304" pitchFamily="18" charset="0"/>
              <a:ea typeface="黑体" panose="02010609060101010101" pitchFamily="49" charset="-122"/>
            </a:endParaRPr>
          </a:p>
        </p:txBody>
      </p:sp>
      <p:pic>
        <p:nvPicPr>
          <p:cNvPr id="114690" name="图片 1"/>
          <p:cNvPicPr>
            <a:picLocks noChangeAspect="1"/>
          </p:cNvPicPr>
          <p:nvPr/>
        </p:nvPicPr>
        <p:blipFill>
          <a:blip r:embed="rId1"/>
          <a:stretch>
            <a:fillRect/>
          </a:stretch>
        </p:blipFill>
        <p:spPr>
          <a:xfrm>
            <a:off x="1023938" y="955675"/>
            <a:ext cx="7327900" cy="2335213"/>
          </a:xfrm>
          <a:prstGeom prst="rect">
            <a:avLst/>
          </a:prstGeom>
          <a:noFill/>
          <a:ln w="9525">
            <a:noFill/>
          </a:ln>
        </p:spPr>
      </p:pic>
      <p:pic>
        <p:nvPicPr>
          <p:cNvPr id="114691" name="图片 2"/>
          <p:cNvPicPr>
            <a:picLocks noChangeAspect="1"/>
          </p:cNvPicPr>
          <p:nvPr/>
        </p:nvPicPr>
        <p:blipFill>
          <a:blip r:embed="rId2"/>
          <a:stretch>
            <a:fillRect/>
          </a:stretch>
        </p:blipFill>
        <p:spPr>
          <a:xfrm>
            <a:off x="1504950" y="3362325"/>
            <a:ext cx="6364288" cy="3457575"/>
          </a:xfrm>
          <a:prstGeom prst="rect">
            <a:avLst/>
          </a:prstGeom>
          <a:noFill/>
          <a:ln w="9525">
            <a:noFill/>
          </a:ln>
        </p:spPr>
      </p:pic>
    </p:spTree>
  </p:cSld>
  <p:clrMapOvr>
    <a:masterClrMapping/>
  </p:clrMapOvr>
  <p:transition>
    <p:random/>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5713" name="Rectangle 10"/>
          <p:cNvSpPr>
            <a:spLocks noGrp="1"/>
          </p:cNvSpPr>
          <p:nvPr/>
        </p:nvSpPr>
        <p:spPr>
          <a:xfrm>
            <a:off x="0" y="-76200"/>
            <a:ext cx="9144000" cy="841375"/>
          </a:xfrm>
          <a:prstGeom prst="rect">
            <a:avLst/>
          </a:prstGeom>
          <a:solidFill>
            <a:srgbClr val="A50021"/>
          </a:solidFill>
          <a:ln w="9525">
            <a:noFill/>
          </a:ln>
        </p:spPr>
        <p:txBody>
          <a:bodyPr wrap="square" lIns="91440" tIns="45720" rIns="91440" bIns="45720" anchor="b" anchorCtr="0"/>
          <a:p>
            <a:pPr indent="176530"/>
            <a:r>
              <a:rPr lang="en-US" altLang="zh-CN" sz="3600" dirty="0">
                <a:latin typeface="Times New Roman" panose="02020603050405020304" pitchFamily="18" charset="0"/>
                <a:ea typeface="黑体" panose="02010609060101010101" pitchFamily="49" charset="-122"/>
              </a:rPr>
              <a:t>6.4  </a:t>
            </a:r>
            <a:r>
              <a:rPr lang="zh-CN" altLang="en-US" sz="3600" dirty="0">
                <a:latin typeface="Times New Roman" panose="02020603050405020304" pitchFamily="18" charset="0"/>
                <a:ea typeface="黑体" panose="02010609060101010101" pitchFamily="49" charset="-122"/>
              </a:rPr>
              <a:t>遗传算法的应用</a:t>
            </a:r>
            <a:endParaRPr lang="zh-CN" altLang="en-US" sz="3600" dirty="0">
              <a:latin typeface="Times New Roman" panose="02020603050405020304" pitchFamily="18" charset="0"/>
              <a:ea typeface="黑体" panose="02010609060101010101" pitchFamily="49" charset="-122"/>
            </a:endParaRPr>
          </a:p>
        </p:txBody>
      </p:sp>
      <p:pic>
        <p:nvPicPr>
          <p:cNvPr id="115714" name="图片 1"/>
          <p:cNvPicPr>
            <a:picLocks noChangeAspect="1"/>
          </p:cNvPicPr>
          <p:nvPr/>
        </p:nvPicPr>
        <p:blipFill>
          <a:blip r:embed="rId1"/>
          <a:stretch>
            <a:fillRect/>
          </a:stretch>
        </p:blipFill>
        <p:spPr>
          <a:xfrm>
            <a:off x="209550" y="1439863"/>
            <a:ext cx="8724900" cy="4505325"/>
          </a:xfrm>
          <a:prstGeom prst="rect">
            <a:avLst/>
          </a:prstGeom>
          <a:noFill/>
          <a:ln w="9525">
            <a:noFill/>
          </a:ln>
        </p:spPr>
      </p:pic>
    </p:spTree>
  </p:cSld>
  <p:clrMapOvr>
    <a:masterClrMapping/>
  </p:clrMapOvr>
  <p:transition>
    <p:random/>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6737" name="Rectangle 10"/>
          <p:cNvSpPr>
            <a:spLocks noGrp="1"/>
          </p:cNvSpPr>
          <p:nvPr/>
        </p:nvSpPr>
        <p:spPr>
          <a:xfrm>
            <a:off x="0" y="-76200"/>
            <a:ext cx="9144000" cy="841375"/>
          </a:xfrm>
          <a:prstGeom prst="rect">
            <a:avLst/>
          </a:prstGeom>
          <a:solidFill>
            <a:srgbClr val="A50021"/>
          </a:solidFill>
          <a:ln w="9525">
            <a:noFill/>
          </a:ln>
        </p:spPr>
        <p:txBody>
          <a:bodyPr wrap="square" lIns="91440" tIns="45720" rIns="91440" bIns="45720" anchor="b" anchorCtr="0"/>
          <a:p>
            <a:pPr indent="176530"/>
            <a:r>
              <a:rPr lang="en-US" altLang="zh-CN" sz="3600" dirty="0">
                <a:latin typeface="Times New Roman" panose="02020603050405020304" pitchFamily="18" charset="0"/>
                <a:ea typeface="黑体" panose="02010609060101010101" pitchFamily="49" charset="-122"/>
              </a:rPr>
              <a:t>6.4  </a:t>
            </a:r>
            <a:r>
              <a:rPr lang="zh-CN" altLang="en-US" sz="3600" dirty="0">
                <a:latin typeface="Times New Roman" panose="02020603050405020304" pitchFamily="18" charset="0"/>
                <a:ea typeface="黑体" panose="02010609060101010101" pitchFamily="49" charset="-122"/>
              </a:rPr>
              <a:t>遗传算法的应用</a:t>
            </a:r>
            <a:endParaRPr lang="zh-CN" altLang="en-US" sz="3600" dirty="0">
              <a:latin typeface="Times New Roman" panose="02020603050405020304" pitchFamily="18" charset="0"/>
              <a:ea typeface="黑体" panose="02010609060101010101" pitchFamily="49" charset="-122"/>
            </a:endParaRPr>
          </a:p>
        </p:txBody>
      </p:sp>
      <p:pic>
        <p:nvPicPr>
          <p:cNvPr id="116738" name="图片 2"/>
          <p:cNvPicPr>
            <a:picLocks noChangeAspect="1"/>
          </p:cNvPicPr>
          <p:nvPr/>
        </p:nvPicPr>
        <p:blipFill>
          <a:blip r:embed="rId1"/>
          <a:stretch>
            <a:fillRect/>
          </a:stretch>
        </p:blipFill>
        <p:spPr>
          <a:xfrm>
            <a:off x="257175" y="1325563"/>
            <a:ext cx="8629650" cy="4535487"/>
          </a:xfrm>
          <a:prstGeom prst="rect">
            <a:avLst/>
          </a:prstGeom>
          <a:noFill/>
          <a:ln w="9525">
            <a:noFill/>
          </a:ln>
        </p:spPr>
      </p:pic>
    </p:spTree>
  </p:cSld>
  <p:clrMapOvr>
    <a:masterClrMapping/>
  </p:clrMapOvr>
  <p:transition>
    <p:random/>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7761" name="Rectangle 10"/>
          <p:cNvSpPr>
            <a:spLocks noGrp="1"/>
          </p:cNvSpPr>
          <p:nvPr/>
        </p:nvSpPr>
        <p:spPr>
          <a:xfrm>
            <a:off x="0" y="-76200"/>
            <a:ext cx="9144000" cy="841375"/>
          </a:xfrm>
          <a:prstGeom prst="rect">
            <a:avLst/>
          </a:prstGeom>
          <a:solidFill>
            <a:srgbClr val="A50021"/>
          </a:solidFill>
          <a:ln w="9525">
            <a:noFill/>
          </a:ln>
        </p:spPr>
        <p:txBody>
          <a:bodyPr wrap="square" lIns="91440" tIns="45720" rIns="91440" bIns="45720" anchor="b" anchorCtr="0"/>
          <a:p>
            <a:pPr indent="176530"/>
            <a:r>
              <a:rPr lang="en-US" altLang="zh-CN" sz="3600" dirty="0">
                <a:latin typeface="Times New Roman" panose="02020603050405020304" pitchFamily="18" charset="0"/>
                <a:ea typeface="黑体" panose="02010609060101010101" pitchFamily="49" charset="-122"/>
              </a:rPr>
              <a:t>6.4  </a:t>
            </a:r>
            <a:r>
              <a:rPr lang="zh-CN" altLang="en-US" sz="3600" dirty="0">
                <a:latin typeface="Times New Roman" panose="02020603050405020304" pitchFamily="18" charset="0"/>
                <a:ea typeface="黑体" panose="02010609060101010101" pitchFamily="49" charset="-122"/>
              </a:rPr>
              <a:t>遗传算法的应用</a:t>
            </a:r>
            <a:endParaRPr lang="zh-CN" altLang="en-US" sz="3600" dirty="0">
              <a:latin typeface="Times New Roman" panose="02020603050405020304" pitchFamily="18" charset="0"/>
              <a:ea typeface="黑体" panose="02010609060101010101" pitchFamily="49" charset="-122"/>
            </a:endParaRPr>
          </a:p>
        </p:txBody>
      </p:sp>
      <p:pic>
        <p:nvPicPr>
          <p:cNvPr id="117762" name="图片 2"/>
          <p:cNvPicPr>
            <a:picLocks noChangeAspect="1"/>
          </p:cNvPicPr>
          <p:nvPr/>
        </p:nvPicPr>
        <p:blipFill>
          <a:blip r:embed="rId1"/>
          <a:stretch>
            <a:fillRect/>
          </a:stretch>
        </p:blipFill>
        <p:spPr>
          <a:xfrm>
            <a:off x="268288" y="1281113"/>
            <a:ext cx="8607425" cy="4295775"/>
          </a:xfrm>
          <a:prstGeom prst="rect">
            <a:avLst/>
          </a:prstGeom>
          <a:noFill/>
          <a:ln w="9525">
            <a:noFill/>
          </a:ln>
        </p:spPr>
      </p:pic>
    </p:spTree>
  </p:cSld>
  <p:clrMapOvr>
    <a:masterClrMapping/>
  </p:clrMapOvr>
  <p:transition>
    <p:random/>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8785" name="Rectangle 10"/>
          <p:cNvSpPr>
            <a:spLocks noGrp="1"/>
          </p:cNvSpPr>
          <p:nvPr/>
        </p:nvSpPr>
        <p:spPr>
          <a:xfrm>
            <a:off x="0" y="-76200"/>
            <a:ext cx="9144000" cy="841375"/>
          </a:xfrm>
          <a:prstGeom prst="rect">
            <a:avLst/>
          </a:prstGeom>
          <a:solidFill>
            <a:srgbClr val="A50021"/>
          </a:solidFill>
          <a:ln w="9525">
            <a:noFill/>
          </a:ln>
        </p:spPr>
        <p:txBody>
          <a:bodyPr wrap="square" lIns="91440" tIns="45720" rIns="91440" bIns="45720" anchor="b" anchorCtr="0"/>
          <a:p>
            <a:pPr indent="176530"/>
            <a:r>
              <a:rPr lang="en-US" altLang="zh-CN" sz="3600" dirty="0">
                <a:latin typeface="Times New Roman" panose="02020603050405020304" pitchFamily="18" charset="0"/>
                <a:ea typeface="黑体" panose="02010609060101010101" pitchFamily="49" charset="-122"/>
              </a:rPr>
              <a:t>6.4  </a:t>
            </a:r>
            <a:r>
              <a:rPr lang="zh-CN" altLang="en-US" sz="3600" dirty="0">
                <a:latin typeface="Times New Roman" panose="02020603050405020304" pitchFamily="18" charset="0"/>
                <a:ea typeface="黑体" panose="02010609060101010101" pitchFamily="49" charset="-122"/>
              </a:rPr>
              <a:t>遗传算法的应用</a:t>
            </a:r>
            <a:endParaRPr lang="zh-CN" altLang="en-US" sz="3600" dirty="0">
              <a:latin typeface="Times New Roman" panose="02020603050405020304" pitchFamily="18" charset="0"/>
              <a:ea typeface="黑体" panose="02010609060101010101" pitchFamily="49" charset="-122"/>
            </a:endParaRPr>
          </a:p>
        </p:txBody>
      </p:sp>
      <p:pic>
        <p:nvPicPr>
          <p:cNvPr id="118786" name="图片 1"/>
          <p:cNvPicPr>
            <a:picLocks noChangeAspect="1"/>
          </p:cNvPicPr>
          <p:nvPr/>
        </p:nvPicPr>
        <p:blipFill>
          <a:blip r:embed="rId1"/>
          <a:stretch>
            <a:fillRect/>
          </a:stretch>
        </p:blipFill>
        <p:spPr>
          <a:xfrm>
            <a:off x="647700" y="2033588"/>
            <a:ext cx="7848600" cy="3046412"/>
          </a:xfrm>
          <a:prstGeom prst="rect">
            <a:avLst/>
          </a:prstGeom>
          <a:noFill/>
          <a:ln w="9525">
            <a:noFill/>
          </a:ln>
        </p:spPr>
      </p:pic>
    </p:spTree>
  </p:cSld>
  <p:clrMapOvr>
    <a:masterClrMapping/>
  </p:clrMapOvr>
  <p:transition>
    <p:random/>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09" name="Rectangle 10"/>
          <p:cNvSpPr>
            <a:spLocks noGrp="1"/>
          </p:cNvSpPr>
          <p:nvPr/>
        </p:nvSpPr>
        <p:spPr>
          <a:xfrm>
            <a:off x="0" y="-76200"/>
            <a:ext cx="9144000" cy="841375"/>
          </a:xfrm>
          <a:prstGeom prst="rect">
            <a:avLst/>
          </a:prstGeom>
          <a:solidFill>
            <a:srgbClr val="A50021"/>
          </a:solidFill>
          <a:ln w="9525">
            <a:noFill/>
          </a:ln>
        </p:spPr>
        <p:txBody>
          <a:bodyPr wrap="square" lIns="91440" tIns="45720" rIns="91440" bIns="45720" anchor="b" anchorCtr="0"/>
          <a:p>
            <a:pPr indent="176530"/>
            <a:r>
              <a:rPr lang="en-US" altLang="zh-CN" sz="3600" dirty="0">
                <a:latin typeface="Times New Roman" panose="02020603050405020304" pitchFamily="18" charset="0"/>
                <a:ea typeface="黑体" panose="02010609060101010101" pitchFamily="49" charset="-122"/>
              </a:rPr>
              <a:t>6.4  </a:t>
            </a:r>
            <a:r>
              <a:rPr lang="zh-CN" altLang="en-US" sz="3600" dirty="0">
                <a:latin typeface="Times New Roman" panose="02020603050405020304" pitchFamily="18" charset="0"/>
                <a:ea typeface="黑体" panose="02010609060101010101" pitchFamily="49" charset="-122"/>
              </a:rPr>
              <a:t>遗传算法的应用</a:t>
            </a:r>
            <a:endParaRPr lang="zh-CN" altLang="en-US" sz="3600" dirty="0">
              <a:latin typeface="Times New Roman" panose="02020603050405020304" pitchFamily="18" charset="0"/>
              <a:ea typeface="黑体" panose="02010609060101010101" pitchFamily="49" charset="-122"/>
            </a:endParaRPr>
          </a:p>
        </p:txBody>
      </p:sp>
      <p:pic>
        <p:nvPicPr>
          <p:cNvPr id="119810" name="图片 1"/>
          <p:cNvPicPr>
            <a:picLocks noChangeAspect="1"/>
          </p:cNvPicPr>
          <p:nvPr/>
        </p:nvPicPr>
        <p:blipFill>
          <a:blip r:embed="rId1"/>
          <a:stretch>
            <a:fillRect/>
          </a:stretch>
        </p:blipFill>
        <p:spPr>
          <a:xfrm>
            <a:off x="250825" y="1638300"/>
            <a:ext cx="8642350" cy="4364038"/>
          </a:xfrm>
          <a:prstGeom prst="rect">
            <a:avLst/>
          </a:prstGeom>
          <a:noFill/>
          <a:ln w="9525">
            <a:noFill/>
          </a:ln>
        </p:spPr>
      </p:pic>
      <p:pic>
        <p:nvPicPr>
          <p:cNvPr id="119811" name="图片 3"/>
          <p:cNvPicPr>
            <a:picLocks noChangeAspect="1"/>
          </p:cNvPicPr>
          <p:nvPr/>
        </p:nvPicPr>
        <p:blipFill>
          <a:blip r:embed="rId2"/>
          <a:stretch>
            <a:fillRect/>
          </a:stretch>
        </p:blipFill>
        <p:spPr>
          <a:xfrm>
            <a:off x="5689600" y="5321300"/>
            <a:ext cx="3203575" cy="681038"/>
          </a:xfrm>
          <a:prstGeom prst="rect">
            <a:avLst/>
          </a:prstGeom>
          <a:noFill/>
          <a:ln w="9525">
            <a:noFill/>
          </a:ln>
        </p:spPr>
      </p:pic>
    </p:spTree>
  </p:cSld>
  <p:clrMapOvr>
    <a:masterClrMapping/>
  </p:clrMapOvr>
  <p:transition>
    <p:random/>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0833" name="Rectangle 10"/>
          <p:cNvSpPr>
            <a:spLocks noGrp="1"/>
          </p:cNvSpPr>
          <p:nvPr/>
        </p:nvSpPr>
        <p:spPr>
          <a:xfrm>
            <a:off x="0" y="-76200"/>
            <a:ext cx="9144000" cy="841375"/>
          </a:xfrm>
          <a:prstGeom prst="rect">
            <a:avLst/>
          </a:prstGeom>
          <a:solidFill>
            <a:srgbClr val="A50021"/>
          </a:solidFill>
          <a:ln w="9525">
            <a:noFill/>
          </a:ln>
        </p:spPr>
        <p:txBody>
          <a:bodyPr wrap="square" lIns="91440" tIns="45720" rIns="91440" bIns="45720" anchor="b" anchorCtr="0"/>
          <a:p>
            <a:pPr indent="176530"/>
            <a:r>
              <a:rPr lang="en-US" altLang="zh-CN" sz="3600" dirty="0">
                <a:latin typeface="Times New Roman" panose="02020603050405020304" pitchFamily="18" charset="0"/>
                <a:ea typeface="黑体" panose="02010609060101010101" pitchFamily="49" charset="-122"/>
              </a:rPr>
              <a:t>6.4  </a:t>
            </a:r>
            <a:r>
              <a:rPr lang="zh-CN" altLang="en-US" sz="3600" dirty="0">
                <a:latin typeface="Times New Roman" panose="02020603050405020304" pitchFamily="18" charset="0"/>
                <a:ea typeface="黑体" panose="02010609060101010101" pitchFamily="49" charset="-122"/>
              </a:rPr>
              <a:t>遗传算法的应用</a:t>
            </a:r>
            <a:endParaRPr lang="zh-CN" altLang="en-US" sz="3600" dirty="0">
              <a:latin typeface="Times New Roman" panose="02020603050405020304" pitchFamily="18" charset="0"/>
              <a:ea typeface="黑体" panose="02010609060101010101" pitchFamily="49" charset="-122"/>
            </a:endParaRPr>
          </a:p>
        </p:txBody>
      </p:sp>
      <p:pic>
        <p:nvPicPr>
          <p:cNvPr id="120834" name="图片 1"/>
          <p:cNvPicPr>
            <a:picLocks noChangeAspect="1"/>
          </p:cNvPicPr>
          <p:nvPr/>
        </p:nvPicPr>
        <p:blipFill>
          <a:blip r:embed="rId1"/>
          <a:stretch>
            <a:fillRect/>
          </a:stretch>
        </p:blipFill>
        <p:spPr>
          <a:xfrm>
            <a:off x="722313" y="1900238"/>
            <a:ext cx="7697787" cy="3227387"/>
          </a:xfrm>
          <a:prstGeom prst="rect">
            <a:avLst/>
          </a:prstGeom>
          <a:noFill/>
          <a:ln w="9525">
            <a:noFill/>
          </a:ln>
        </p:spPr>
      </p:pic>
    </p:spTree>
  </p:cSld>
  <p:clrMapOvr>
    <a:masterClrMapping/>
  </p:clrMapOvr>
  <p:transition>
    <p:random/>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1857" name="Rectangle 10"/>
          <p:cNvSpPr>
            <a:spLocks noGrp="1"/>
          </p:cNvSpPr>
          <p:nvPr/>
        </p:nvSpPr>
        <p:spPr>
          <a:xfrm>
            <a:off x="0" y="-76200"/>
            <a:ext cx="9144000" cy="841375"/>
          </a:xfrm>
          <a:prstGeom prst="rect">
            <a:avLst/>
          </a:prstGeom>
          <a:solidFill>
            <a:srgbClr val="A50021"/>
          </a:solidFill>
          <a:ln w="9525">
            <a:noFill/>
          </a:ln>
        </p:spPr>
        <p:txBody>
          <a:bodyPr wrap="square" lIns="91440" tIns="45720" rIns="91440" bIns="45720" anchor="b" anchorCtr="0"/>
          <a:p>
            <a:pPr indent="176530"/>
            <a:r>
              <a:rPr lang="en-US" altLang="zh-CN" sz="3600" dirty="0">
                <a:latin typeface="Times New Roman" panose="02020603050405020304" pitchFamily="18" charset="0"/>
                <a:ea typeface="黑体" panose="02010609060101010101" pitchFamily="49" charset="-122"/>
              </a:rPr>
              <a:t>6.4  </a:t>
            </a:r>
            <a:r>
              <a:rPr lang="zh-CN" altLang="en-US" sz="3600" dirty="0">
                <a:latin typeface="Times New Roman" panose="02020603050405020304" pitchFamily="18" charset="0"/>
                <a:ea typeface="黑体" panose="02010609060101010101" pitchFamily="49" charset="-122"/>
              </a:rPr>
              <a:t>遗传算法的应用</a:t>
            </a:r>
            <a:endParaRPr lang="zh-CN" altLang="en-US" sz="3600" dirty="0">
              <a:latin typeface="Times New Roman" panose="02020603050405020304" pitchFamily="18" charset="0"/>
              <a:ea typeface="黑体" panose="02010609060101010101" pitchFamily="49" charset="-122"/>
            </a:endParaRPr>
          </a:p>
        </p:txBody>
      </p:sp>
      <p:pic>
        <p:nvPicPr>
          <p:cNvPr id="121858" name="图片 1"/>
          <p:cNvPicPr>
            <a:picLocks noChangeAspect="1"/>
          </p:cNvPicPr>
          <p:nvPr/>
        </p:nvPicPr>
        <p:blipFill>
          <a:blip r:embed="rId1"/>
          <a:stretch>
            <a:fillRect/>
          </a:stretch>
        </p:blipFill>
        <p:spPr>
          <a:xfrm>
            <a:off x="482600" y="1595438"/>
            <a:ext cx="8178800" cy="4306887"/>
          </a:xfrm>
          <a:prstGeom prst="rect">
            <a:avLst/>
          </a:prstGeom>
          <a:noFill/>
          <a:ln w="9525">
            <a:noFill/>
          </a:ln>
        </p:spPr>
      </p:pic>
    </p:spTree>
  </p:cSld>
  <p:clrMapOvr>
    <a:masterClrMapping/>
  </p:clrMapOvr>
  <p:transition>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灯片编号占位符 1"/>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22530" name="Rectangle 4"/>
          <p:cNvSpPr/>
          <p:nvPr/>
        </p:nvSpPr>
        <p:spPr>
          <a:xfrm>
            <a:off x="0" y="0"/>
            <a:ext cx="9144000" cy="765175"/>
          </a:xfrm>
          <a:prstGeom prst="rect">
            <a:avLst/>
          </a:prstGeom>
          <a:solidFill>
            <a:srgbClr val="A50021"/>
          </a:solidFill>
          <a:ln w="9525">
            <a:noFill/>
          </a:ln>
        </p:spPr>
        <p:txBody>
          <a:bodyPr anchor="b" anchorCtr="0"/>
          <a:p>
            <a:pPr indent="176530"/>
            <a:r>
              <a:rPr lang="zh-CN" altLang="en-US" sz="3600" dirty="0">
                <a:latin typeface="Times New Roman" panose="02020603050405020304" pitchFamily="18" charset="0"/>
                <a:ea typeface="黑体" panose="02010609060101010101" pitchFamily="49" charset="-122"/>
              </a:rPr>
              <a:t>第</a:t>
            </a:r>
            <a:r>
              <a:rPr lang="en-US" altLang="zh-CN" sz="3600" dirty="0">
                <a:latin typeface="Times New Roman" panose="02020603050405020304" pitchFamily="18" charset="0"/>
                <a:ea typeface="黑体" panose="02010609060101010101" pitchFamily="49" charset="-122"/>
              </a:rPr>
              <a:t>6</a:t>
            </a:r>
            <a:r>
              <a:rPr lang="zh-CN" altLang="en-US" sz="3600" dirty="0">
                <a:latin typeface="Times New Roman" panose="02020603050405020304" pitchFamily="18" charset="0"/>
                <a:ea typeface="黑体" panose="02010609060101010101" pitchFamily="49" charset="-122"/>
              </a:rPr>
              <a:t>章  智能计算及其应用</a:t>
            </a:r>
            <a:endParaRPr lang="zh-CN" altLang="en-US" sz="3600" dirty="0">
              <a:latin typeface="Times New Roman" panose="02020603050405020304" pitchFamily="18" charset="0"/>
              <a:ea typeface="黑体" panose="02010609060101010101" pitchFamily="49" charset="-122"/>
            </a:endParaRPr>
          </a:p>
        </p:txBody>
      </p:sp>
      <p:sp>
        <p:nvSpPr>
          <p:cNvPr id="22531" name="Rectangle 5"/>
          <p:cNvSpPr/>
          <p:nvPr/>
        </p:nvSpPr>
        <p:spPr>
          <a:xfrm>
            <a:off x="179388" y="981075"/>
            <a:ext cx="8713787" cy="5400675"/>
          </a:xfrm>
          <a:prstGeom prst="rect">
            <a:avLst/>
          </a:prstGeom>
          <a:noFill/>
          <a:ln w="9525">
            <a:noFill/>
          </a:ln>
        </p:spPr>
        <p:txBody>
          <a:bodyPr anchor="t" anchorCtr="0"/>
          <a:p>
            <a:pPr algn="just">
              <a:lnSpc>
                <a:spcPct val="120000"/>
              </a:lnSpc>
              <a:spcBef>
                <a:spcPct val="20000"/>
              </a:spcBef>
              <a:buClr>
                <a:schemeClr val="accent2"/>
              </a:buClr>
              <a:buFont typeface="Wingdings" panose="05000000000000000000" pitchFamily="2" charset="2"/>
            </a:pPr>
            <a:endParaRPr lang="en-US" altLang="zh-CN" sz="2800" b="1" dirty="0">
              <a:solidFill>
                <a:schemeClr val="tx1"/>
              </a:solidFill>
              <a:latin typeface="Arial" panose="020B0604020202020204" pitchFamily="34" charset="0"/>
              <a:ea typeface="宋体" panose="02010600030101010101" pitchFamily="2" charset="-122"/>
            </a:endParaRPr>
          </a:p>
        </p:txBody>
      </p:sp>
      <p:pic>
        <p:nvPicPr>
          <p:cNvPr id="22532" name="图片 1"/>
          <p:cNvPicPr>
            <a:picLocks noChangeAspect="1"/>
          </p:cNvPicPr>
          <p:nvPr/>
        </p:nvPicPr>
        <p:blipFill>
          <a:blip r:embed="rId1"/>
          <a:stretch>
            <a:fillRect/>
          </a:stretch>
        </p:blipFill>
        <p:spPr>
          <a:xfrm>
            <a:off x="179388" y="1385888"/>
            <a:ext cx="8621712" cy="4270375"/>
          </a:xfrm>
          <a:prstGeom prst="rect">
            <a:avLst/>
          </a:prstGeom>
          <a:noFill/>
          <a:ln w="9525">
            <a:noFill/>
          </a:ln>
        </p:spPr>
      </p:pic>
    </p:spTree>
  </p:cSld>
  <p:clrMapOvr>
    <a:masterClrMapping/>
  </p:clrMapOvr>
  <p:transition>
    <p:random/>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81" name="Rectangle 10"/>
          <p:cNvSpPr>
            <a:spLocks noGrp="1"/>
          </p:cNvSpPr>
          <p:nvPr/>
        </p:nvSpPr>
        <p:spPr>
          <a:xfrm>
            <a:off x="0" y="-76200"/>
            <a:ext cx="9144000" cy="841375"/>
          </a:xfrm>
          <a:prstGeom prst="rect">
            <a:avLst/>
          </a:prstGeom>
          <a:solidFill>
            <a:srgbClr val="A50021"/>
          </a:solidFill>
          <a:ln w="9525">
            <a:noFill/>
          </a:ln>
        </p:spPr>
        <p:txBody>
          <a:bodyPr wrap="square" lIns="91440" tIns="45720" rIns="91440" bIns="45720" anchor="b" anchorCtr="0"/>
          <a:p>
            <a:pPr indent="176530"/>
            <a:r>
              <a:rPr lang="en-US" altLang="zh-CN" sz="3600" dirty="0">
                <a:latin typeface="Times New Roman" panose="02020603050405020304" pitchFamily="18" charset="0"/>
                <a:ea typeface="黑体" panose="02010609060101010101" pitchFamily="49" charset="-122"/>
              </a:rPr>
              <a:t>6.4  </a:t>
            </a:r>
            <a:r>
              <a:rPr lang="zh-CN" altLang="en-US" sz="3600" dirty="0">
                <a:latin typeface="Times New Roman" panose="02020603050405020304" pitchFamily="18" charset="0"/>
                <a:ea typeface="黑体" panose="02010609060101010101" pitchFamily="49" charset="-122"/>
              </a:rPr>
              <a:t>遗传算法的应用</a:t>
            </a:r>
            <a:endParaRPr lang="zh-CN" altLang="en-US" sz="3600" dirty="0">
              <a:latin typeface="Times New Roman" panose="02020603050405020304" pitchFamily="18" charset="0"/>
              <a:ea typeface="黑体" panose="02010609060101010101" pitchFamily="49" charset="-122"/>
            </a:endParaRPr>
          </a:p>
        </p:txBody>
      </p:sp>
      <p:pic>
        <p:nvPicPr>
          <p:cNvPr id="122882" name="图片 1"/>
          <p:cNvPicPr>
            <a:picLocks noChangeAspect="1"/>
          </p:cNvPicPr>
          <p:nvPr/>
        </p:nvPicPr>
        <p:blipFill>
          <a:blip r:embed="rId1"/>
          <a:stretch>
            <a:fillRect/>
          </a:stretch>
        </p:blipFill>
        <p:spPr>
          <a:xfrm>
            <a:off x="461963" y="1652588"/>
            <a:ext cx="5026025" cy="4505325"/>
          </a:xfrm>
          <a:prstGeom prst="rect">
            <a:avLst/>
          </a:prstGeom>
          <a:noFill/>
          <a:ln w="9525">
            <a:noFill/>
          </a:ln>
        </p:spPr>
      </p:pic>
      <p:pic>
        <p:nvPicPr>
          <p:cNvPr id="122883" name="图片 3"/>
          <p:cNvPicPr>
            <a:picLocks noChangeAspect="1"/>
          </p:cNvPicPr>
          <p:nvPr/>
        </p:nvPicPr>
        <p:blipFill>
          <a:blip r:embed="rId2"/>
          <a:stretch>
            <a:fillRect/>
          </a:stretch>
        </p:blipFill>
        <p:spPr>
          <a:xfrm>
            <a:off x="5595938" y="1652588"/>
            <a:ext cx="3117850" cy="4505325"/>
          </a:xfrm>
          <a:prstGeom prst="rect">
            <a:avLst/>
          </a:prstGeom>
          <a:noFill/>
          <a:ln w="9525">
            <a:noFill/>
          </a:ln>
        </p:spPr>
      </p:pic>
    </p:spTree>
  </p:cSld>
  <p:clrMapOvr>
    <a:masterClrMapping/>
  </p:clrMapOvr>
  <p:transition>
    <p:random/>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3905" name="Rectangle 10"/>
          <p:cNvSpPr>
            <a:spLocks noGrp="1"/>
          </p:cNvSpPr>
          <p:nvPr/>
        </p:nvSpPr>
        <p:spPr>
          <a:xfrm>
            <a:off x="0" y="-76200"/>
            <a:ext cx="9144000" cy="841375"/>
          </a:xfrm>
          <a:prstGeom prst="rect">
            <a:avLst/>
          </a:prstGeom>
          <a:solidFill>
            <a:srgbClr val="A50021"/>
          </a:solidFill>
          <a:ln w="9525">
            <a:noFill/>
          </a:ln>
        </p:spPr>
        <p:txBody>
          <a:bodyPr wrap="square" lIns="91440" tIns="45720" rIns="91440" bIns="45720" anchor="b" anchorCtr="0"/>
          <a:p>
            <a:pPr indent="176530"/>
            <a:r>
              <a:rPr lang="en-US" altLang="zh-CN" sz="3600" dirty="0">
                <a:latin typeface="Times New Roman" panose="02020603050405020304" pitchFamily="18" charset="0"/>
                <a:ea typeface="黑体" panose="02010609060101010101" pitchFamily="49" charset="-122"/>
              </a:rPr>
              <a:t>6.4  </a:t>
            </a:r>
            <a:r>
              <a:rPr lang="zh-CN" altLang="en-US" sz="3600" dirty="0">
                <a:latin typeface="Times New Roman" panose="02020603050405020304" pitchFamily="18" charset="0"/>
                <a:ea typeface="黑体" panose="02010609060101010101" pitchFamily="49" charset="-122"/>
              </a:rPr>
              <a:t>遗传算法的应用</a:t>
            </a:r>
            <a:endParaRPr lang="zh-CN" altLang="en-US" sz="3600" dirty="0">
              <a:latin typeface="Times New Roman" panose="02020603050405020304" pitchFamily="18" charset="0"/>
              <a:ea typeface="黑体" panose="02010609060101010101" pitchFamily="49" charset="-122"/>
            </a:endParaRPr>
          </a:p>
        </p:txBody>
      </p:sp>
      <p:pic>
        <p:nvPicPr>
          <p:cNvPr id="123906" name="图片 1"/>
          <p:cNvPicPr>
            <a:picLocks noChangeAspect="1"/>
          </p:cNvPicPr>
          <p:nvPr/>
        </p:nvPicPr>
        <p:blipFill>
          <a:blip r:embed="rId1"/>
          <a:stretch>
            <a:fillRect/>
          </a:stretch>
        </p:blipFill>
        <p:spPr>
          <a:xfrm>
            <a:off x="600075" y="1858963"/>
            <a:ext cx="7943850" cy="3468687"/>
          </a:xfrm>
          <a:prstGeom prst="rect">
            <a:avLst/>
          </a:prstGeom>
          <a:noFill/>
          <a:ln w="9525">
            <a:noFill/>
          </a:ln>
        </p:spPr>
      </p:pic>
    </p:spTree>
  </p:cSld>
  <p:clrMapOvr>
    <a:masterClrMapping/>
  </p:clrMapOvr>
  <p:transition>
    <p:random/>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5"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8" name="Rectangle 1027"/>
          <p:cNvSpPr txBox="1"/>
          <p:nvPr/>
        </p:nvSpPr>
        <p:spPr>
          <a:xfrm>
            <a:off x="611188" y="981075"/>
            <a:ext cx="8281987" cy="5400675"/>
          </a:xfrm>
          <a:prstGeom prst="rect">
            <a:avLst/>
          </a:prstGeom>
          <a:noFill/>
          <a:ln w="9525">
            <a:noFill/>
          </a:ln>
        </p:spPr>
        <p:txBody>
          <a:bodyPr wrap="square" lIns="91440" tIns="45720" rIns="91440" bIns="45720" anchor="t" anchorCtr="0"/>
          <a:p>
            <a:pPr marL="469900" indent="-469900" algn="just">
              <a:lnSpc>
                <a:spcPct val="160000"/>
              </a:lnSpc>
              <a:spcBef>
                <a:spcPct val="20000"/>
              </a:spcBef>
              <a:buClr>
                <a:schemeClr val="accent2"/>
              </a:buClr>
              <a:buSzTx/>
              <a:buFont typeface="Wingdings" panose="05000000000000000000" pitchFamily="2" charset="2"/>
              <a:buChar char="o"/>
            </a:pPr>
            <a:r>
              <a:rPr lang="en-US" altLang="zh-CN" sz="3000" b="1" dirty="0">
                <a:solidFill>
                  <a:schemeClr val="tx1"/>
                </a:solidFill>
                <a:latin typeface="Times New Roman" panose="02020603050405020304" pitchFamily="18" charset="0"/>
                <a:ea typeface="宋体" panose="02010600030101010101" pitchFamily="2" charset="-122"/>
              </a:rPr>
              <a:t>6.1  </a:t>
            </a:r>
            <a:r>
              <a:rPr lang="zh-CN" altLang="en-US" sz="3000" b="1" dirty="0">
                <a:solidFill>
                  <a:schemeClr val="tx1"/>
                </a:solidFill>
                <a:latin typeface="Times New Roman" panose="02020603050405020304" pitchFamily="18" charset="0"/>
                <a:ea typeface="宋体" panose="02010600030101010101" pitchFamily="2" charset="-122"/>
              </a:rPr>
              <a:t>进化算法的产生与发展 </a:t>
            </a:r>
            <a:endParaRPr lang="zh-CN" altLang="en-US" sz="3000" b="1" dirty="0">
              <a:solidFill>
                <a:schemeClr val="tx1"/>
              </a:solidFill>
              <a:latin typeface="Times New Roman" panose="02020603050405020304" pitchFamily="18" charset="0"/>
              <a:ea typeface="宋体" panose="02010600030101010101" pitchFamily="2" charset="-122"/>
            </a:endParaRPr>
          </a:p>
          <a:p>
            <a:pPr marL="469900" indent="-469900" algn="just">
              <a:lnSpc>
                <a:spcPct val="160000"/>
              </a:lnSpc>
              <a:spcBef>
                <a:spcPct val="20000"/>
              </a:spcBef>
              <a:buClr>
                <a:schemeClr val="accent2"/>
              </a:buClr>
              <a:buSzTx/>
              <a:buFont typeface="Wingdings" panose="05000000000000000000" pitchFamily="2" charset="2"/>
              <a:buChar char="o"/>
            </a:pPr>
            <a:r>
              <a:rPr lang="en-US" altLang="zh-CN" sz="3000" b="1" dirty="0">
                <a:solidFill>
                  <a:schemeClr val="tx1"/>
                </a:solidFill>
                <a:latin typeface="Times New Roman" panose="02020603050405020304" pitchFamily="18" charset="0"/>
                <a:ea typeface="宋体" panose="02010600030101010101" pitchFamily="2" charset="-122"/>
              </a:rPr>
              <a:t>6.2  </a:t>
            </a:r>
            <a:r>
              <a:rPr lang="zh-CN" altLang="en-US" sz="3000" b="1" dirty="0">
                <a:solidFill>
                  <a:schemeClr val="tx1"/>
                </a:solidFill>
                <a:latin typeface="Times New Roman" panose="02020603050405020304" pitchFamily="18" charset="0"/>
                <a:ea typeface="宋体" panose="02010600030101010101" pitchFamily="2" charset="-122"/>
              </a:rPr>
              <a:t>基本遗传算法 </a:t>
            </a:r>
            <a:endParaRPr lang="zh-CN" altLang="en-US" sz="3000" b="1" dirty="0">
              <a:solidFill>
                <a:schemeClr val="tx1"/>
              </a:solidFill>
              <a:latin typeface="Times New Roman" panose="02020603050405020304" pitchFamily="18" charset="0"/>
              <a:ea typeface="宋体" panose="02010600030101010101" pitchFamily="2" charset="-122"/>
            </a:endParaRPr>
          </a:p>
          <a:p>
            <a:pPr marL="469900" indent="-469900" algn="just">
              <a:lnSpc>
                <a:spcPct val="160000"/>
              </a:lnSpc>
              <a:spcBef>
                <a:spcPct val="20000"/>
              </a:spcBef>
              <a:buClr>
                <a:schemeClr val="accent2"/>
              </a:buClr>
              <a:buSzTx/>
              <a:buFont typeface="Wingdings" panose="05000000000000000000" pitchFamily="2" charset="2"/>
              <a:buChar char="o"/>
            </a:pPr>
            <a:r>
              <a:rPr lang="en-US" altLang="zh-CN" sz="3000" b="1" dirty="0">
                <a:solidFill>
                  <a:srgbClr val="0000FF"/>
                </a:solidFill>
                <a:latin typeface="Times New Roman" panose="02020603050405020304" pitchFamily="18" charset="0"/>
                <a:ea typeface="宋体" panose="02010600030101010101" pitchFamily="2" charset="-122"/>
              </a:rPr>
              <a:t>6.3  </a:t>
            </a:r>
            <a:r>
              <a:rPr lang="zh-CN" altLang="en-US" sz="3000" b="1" dirty="0">
                <a:solidFill>
                  <a:srgbClr val="0000FF"/>
                </a:solidFill>
                <a:latin typeface="Times New Roman" panose="02020603050405020304" pitchFamily="18" charset="0"/>
                <a:ea typeface="宋体" panose="02010600030101010101" pitchFamily="2" charset="-122"/>
              </a:rPr>
              <a:t>遗传算法的改进算法 </a:t>
            </a:r>
            <a:endParaRPr lang="zh-CN" altLang="en-US" sz="3000" b="1" dirty="0">
              <a:solidFill>
                <a:srgbClr val="0000FF"/>
              </a:solidFill>
              <a:latin typeface="Times New Roman" panose="02020603050405020304" pitchFamily="18" charset="0"/>
              <a:ea typeface="宋体" panose="02010600030101010101" pitchFamily="2" charset="-122"/>
            </a:endParaRPr>
          </a:p>
          <a:p>
            <a:pPr marL="469900" indent="-469900" algn="just">
              <a:lnSpc>
                <a:spcPct val="160000"/>
              </a:lnSpc>
              <a:spcBef>
                <a:spcPct val="20000"/>
              </a:spcBef>
              <a:buClr>
                <a:schemeClr val="accent2"/>
              </a:buClr>
              <a:buSzTx/>
              <a:buFont typeface="Wingdings" panose="05000000000000000000" pitchFamily="2" charset="2"/>
              <a:buChar char="o"/>
            </a:pPr>
            <a:r>
              <a:rPr lang="en-US" altLang="zh-CN" sz="3000" b="1" dirty="0">
                <a:solidFill>
                  <a:schemeClr val="tx1"/>
                </a:solidFill>
                <a:latin typeface="Times New Roman" panose="02020603050405020304" pitchFamily="18" charset="0"/>
                <a:ea typeface="宋体" panose="02010600030101010101" pitchFamily="2" charset="-122"/>
              </a:rPr>
              <a:t>6.4  </a:t>
            </a:r>
            <a:r>
              <a:rPr lang="zh-CN" altLang="en-US" sz="3000" b="1" dirty="0">
                <a:solidFill>
                  <a:schemeClr val="tx1"/>
                </a:solidFill>
                <a:latin typeface="Times New Roman" panose="02020603050405020304" pitchFamily="18" charset="0"/>
                <a:ea typeface="宋体" panose="02010600030101010101" pitchFamily="2" charset="-122"/>
              </a:rPr>
              <a:t>遗传算法的应用</a:t>
            </a:r>
            <a:endParaRPr lang="en-US" altLang="zh-CN" sz="3000" b="1" dirty="0">
              <a:solidFill>
                <a:schemeClr val="tx1"/>
              </a:solidFill>
              <a:latin typeface="Times New Roman" panose="02020603050405020304" pitchFamily="18" charset="0"/>
              <a:ea typeface="宋体" panose="02010600030101010101" pitchFamily="2" charset="-122"/>
            </a:endParaRPr>
          </a:p>
          <a:p>
            <a:pPr marL="469900" indent="-469900" algn="just">
              <a:lnSpc>
                <a:spcPct val="160000"/>
              </a:lnSpc>
              <a:spcBef>
                <a:spcPct val="20000"/>
              </a:spcBef>
              <a:buClr>
                <a:schemeClr val="accent2"/>
              </a:buClr>
              <a:buSzTx/>
              <a:buFont typeface="Wingdings" panose="05000000000000000000" pitchFamily="2" charset="2"/>
              <a:buChar char="o"/>
            </a:pPr>
            <a:r>
              <a:rPr lang="en-US" altLang="en-US" sz="3000" b="1" dirty="0">
                <a:solidFill>
                  <a:schemeClr val="tx1"/>
                </a:solidFill>
                <a:latin typeface="Times New Roman" panose="02020603050405020304" pitchFamily="18" charset="0"/>
                <a:ea typeface="宋体" panose="02010600030101010101" pitchFamily="2" charset="-122"/>
              </a:rPr>
              <a:t>6.5  </a:t>
            </a:r>
            <a:r>
              <a:rPr lang="zh-CN" altLang="en-US" sz="3000" b="1" dirty="0">
                <a:solidFill>
                  <a:schemeClr val="tx1"/>
                </a:solidFill>
                <a:latin typeface="Times New Roman" panose="02020603050405020304" pitchFamily="18" charset="0"/>
                <a:ea typeface="宋体" panose="02010600030101010101" pitchFamily="2" charset="-122"/>
              </a:rPr>
              <a:t>群智能算法产生的背景</a:t>
            </a:r>
            <a:endParaRPr lang="en-US" altLang="zh-CN" sz="3000" b="1" dirty="0">
              <a:solidFill>
                <a:schemeClr val="tx1"/>
              </a:solidFill>
              <a:latin typeface="Times New Roman" panose="02020603050405020304" pitchFamily="18" charset="0"/>
              <a:ea typeface="宋体" panose="02010600030101010101" pitchFamily="2" charset="-122"/>
            </a:endParaRPr>
          </a:p>
          <a:p>
            <a:pPr marL="469900" indent="-469900" algn="just">
              <a:lnSpc>
                <a:spcPct val="160000"/>
              </a:lnSpc>
              <a:spcBef>
                <a:spcPct val="20000"/>
              </a:spcBef>
              <a:buClr>
                <a:schemeClr val="accent2"/>
              </a:buClr>
              <a:buSzTx/>
              <a:buFont typeface="Wingdings" panose="05000000000000000000" pitchFamily="2" charset="2"/>
              <a:buChar char="o"/>
            </a:pPr>
            <a:r>
              <a:rPr lang="en-US" altLang="en-US" sz="3000" b="1" dirty="0">
                <a:solidFill>
                  <a:schemeClr val="tx1"/>
                </a:solidFill>
                <a:latin typeface="Times New Roman" panose="02020603050405020304" pitchFamily="18" charset="0"/>
                <a:ea typeface="宋体" panose="02010600030101010101" pitchFamily="2" charset="-122"/>
              </a:rPr>
              <a:t>6.6  </a:t>
            </a:r>
            <a:r>
              <a:rPr lang="zh-CN" altLang="en-US" sz="3000" b="1" dirty="0">
                <a:solidFill>
                  <a:schemeClr val="tx1"/>
                </a:solidFill>
                <a:latin typeface="Times New Roman" panose="02020603050405020304" pitchFamily="18" charset="0"/>
                <a:ea typeface="宋体" panose="02010600030101010101" pitchFamily="2" charset="-122"/>
              </a:rPr>
              <a:t>粒子群优化算法及其应用</a:t>
            </a:r>
            <a:endParaRPr lang="en-US" altLang="zh-CN" sz="3000" b="1" dirty="0">
              <a:solidFill>
                <a:schemeClr val="tx1"/>
              </a:solidFill>
              <a:latin typeface="Times New Roman" panose="02020603050405020304" pitchFamily="18" charset="0"/>
              <a:ea typeface="宋体" panose="02010600030101010101" pitchFamily="2" charset="-122"/>
            </a:endParaRPr>
          </a:p>
          <a:p>
            <a:pPr marL="469900" indent="-469900" algn="just">
              <a:lnSpc>
                <a:spcPct val="160000"/>
              </a:lnSpc>
              <a:spcBef>
                <a:spcPct val="20000"/>
              </a:spcBef>
              <a:buClr>
                <a:schemeClr val="accent2"/>
              </a:buClr>
              <a:buSzTx/>
              <a:buFont typeface="Wingdings" panose="05000000000000000000" pitchFamily="2" charset="2"/>
              <a:buChar char="o"/>
            </a:pPr>
            <a:r>
              <a:rPr lang="en-US" altLang="en-US" sz="3000" b="1" dirty="0">
                <a:solidFill>
                  <a:schemeClr val="tx1"/>
                </a:solidFill>
                <a:latin typeface="Times New Roman" panose="02020603050405020304" pitchFamily="18" charset="0"/>
                <a:ea typeface="宋体" panose="02010600030101010101" pitchFamily="2" charset="-122"/>
              </a:rPr>
              <a:t>6.7  </a:t>
            </a:r>
            <a:r>
              <a:rPr lang="zh-CN" altLang="en-US" sz="3000" b="1" dirty="0">
                <a:solidFill>
                  <a:schemeClr val="tx1"/>
                </a:solidFill>
                <a:latin typeface="Times New Roman" panose="02020603050405020304" pitchFamily="18" charset="0"/>
                <a:ea typeface="宋体" panose="02010600030101010101" pitchFamily="2" charset="-122"/>
              </a:rPr>
              <a:t>蚁群算法及其应用</a:t>
            </a:r>
            <a:endParaRPr lang="zh-CN" altLang="en-US" sz="3000" b="1" dirty="0">
              <a:solidFill>
                <a:schemeClr val="tx1"/>
              </a:solidFill>
              <a:latin typeface="Times New Roman" panose="02020603050405020304" pitchFamily="18" charset="0"/>
              <a:ea typeface="宋体" panose="02010600030101010101" pitchFamily="2" charset="-122"/>
            </a:endParaRPr>
          </a:p>
        </p:txBody>
      </p:sp>
      <p:sp>
        <p:nvSpPr>
          <p:cNvPr id="98307" name="Rectangle 4"/>
          <p:cNvSpPr/>
          <p:nvPr/>
        </p:nvSpPr>
        <p:spPr>
          <a:xfrm>
            <a:off x="0" y="0"/>
            <a:ext cx="9144000" cy="765175"/>
          </a:xfrm>
          <a:prstGeom prst="rect">
            <a:avLst/>
          </a:prstGeom>
          <a:solidFill>
            <a:srgbClr val="A50021"/>
          </a:solidFill>
          <a:ln w="9525">
            <a:noFill/>
          </a:ln>
        </p:spPr>
        <p:txBody>
          <a:bodyPr anchor="b" anchorCtr="0"/>
          <a:p>
            <a:pPr indent="176530"/>
            <a:r>
              <a:rPr lang="zh-CN" altLang="en-US" sz="3600" dirty="0">
                <a:latin typeface="Times New Roman" panose="02020603050405020304" pitchFamily="18" charset="0"/>
                <a:ea typeface="黑体" panose="02010609060101010101" pitchFamily="49" charset="-122"/>
              </a:rPr>
              <a:t>第</a:t>
            </a:r>
            <a:r>
              <a:rPr lang="en-US" altLang="zh-CN" sz="3600" dirty="0">
                <a:latin typeface="Times New Roman" panose="02020603050405020304" pitchFamily="18" charset="0"/>
                <a:ea typeface="黑体" panose="02010609060101010101" pitchFamily="49" charset="-122"/>
              </a:rPr>
              <a:t>6</a:t>
            </a:r>
            <a:r>
              <a:rPr lang="zh-CN" altLang="en-US" sz="3600" dirty="0">
                <a:latin typeface="Times New Roman" panose="02020603050405020304" pitchFamily="18" charset="0"/>
                <a:ea typeface="黑体" panose="02010609060101010101" pitchFamily="49" charset="-122"/>
              </a:rPr>
              <a:t>章  智能计算及其应用</a:t>
            </a:r>
            <a:endParaRPr lang="zh-CN" altLang="en-US" sz="3600" dirty="0">
              <a:latin typeface="Times New Roman" panose="02020603050405020304" pitchFamily="18" charset="0"/>
              <a:ea typeface="黑体" panose="02010609060101010101" pitchFamily="49"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xEl>
                                              <p:charRg st="0" end="17"/>
                                            </p:txEl>
                                          </p:spTgt>
                                        </p:tgtEl>
                                        <p:attrNameLst>
                                          <p:attrName>style.visibility</p:attrName>
                                        </p:attrNameLst>
                                      </p:cBhvr>
                                      <p:to>
                                        <p:strVal val="visible"/>
                                      </p:to>
                                    </p:set>
                                    <p:anim calcmode="lin" valueType="num">
                                      <p:cBhvr additive="base">
                                        <p:cTn id="7" dur="500" fill="hold"/>
                                        <p:tgtEl>
                                          <p:spTgt spid="8">
                                            <p:txEl>
                                              <p:charRg st="0" end="17"/>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
                                            <p:txEl>
                                              <p:charRg st="0" end="17"/>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8">
                                            <p:txEl>
                                              <p:charRg st="17" end="30"/>
                                            </p:txEl>
                                          </p:spTgt>
                                        </p:tgtEl>
                                        <p:attrNameLst>
                                          <p:attrName>style.visibility</p:attrName>
                                        </p:attrNameLst>
                                      </p:cBhvr>
                                      <p:to>
                                        <p:strVal val="visible"/>
                                      </p:to>
                                    </p:set>
                                    <p:anim calcmode="lin" valueType="num">
                                      <p:cBhvr additive="base">
                                        <p:cTn id="12" dur="500" fill="hold"/>
                                        <p:tgtEl>
                                          <p:spTgt spid="8">
                                            <p:txEl>
                                              <p:charRg st="17" end="3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8">
                                            <p:txEl>
                                              <p:charRg st="17" end="3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8">
                                            <p:txEl>
                                              <p:charRg st="30" end="46"/>
                                            </p:txEl>
                                          </p:spTgt>
                                        </p:tgtEl>
                                        <p:attrNameLst>
                                          <p:attrName>style.visibility</p:attrName>
                                        </p:attrNameLst>
                                      </p:cBhvr>
                                      <p:to>
                                        <p:strVal val="visible"/>
                                      </p:to>
                                    </p:set>
                                    <p:anim calcmode="lin" valueType="num">
                                      <p:cBhvr additive="base">
                                        <p:cTn id="17" dur="500" fill="hold"/>
                                        <p:tgtEl>
                                          <p:spTgt spid="8">
                                            <p:txEl>
                                              <p:charRg st="30" end="46"/>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8">
                                            <p:txEl>
                                              <p:charRg st="30" end="46"/>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xEl>
                                              <p:charRg st="46" end="59"/>
                                            </p:txEl>
                                          </p:spTgt>
                                        </p:tgtEl>
                                        <p:attrNameLst>
                                          <p:attrName>style.visibility</p:attrName>
                                        </p:attrNameLst>
                                      </p:cBhvr>
                                      <p:to>
                                        <p:strVal val="visible"/>
                                      </p:to>
                                    </p:set>
                                    <p:anim calcmode="lin" valueType="num">
                                      <p:cBhvr additive="base">
                                        <p:cTn id="22" dur="500" fill="hold"/>
                                        <p:tgtEl>
                                          <p:spTgt spid="8">
                                            <p:txEl>
                                              <p:charRg st="46" end="59"/>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8">
                                            <p:txEl>
                                              <p:charRg st="46" end="59"/>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8">
                                            <p:txEl>
                                              <p:charRg st="59" end="75"/>
                                            </p:txEl>
                                          </p:spTgt>
                                        </p:tgtEl>
                                        <p:attrNameLst>
                                          <p:attrName>style.visibility</p:attrName>
                                        </p:attrNameLst>
                                      </p:cBhvr>
                                      <p:to>
                                        <p:strVal val="visible"/>
                                      </p:to>
                                    </p:set>
                                    <p:anim calcmode="lin" valueType="num">
                                      <p:cBhvr additive="base">
                                        <p:cTn id="27" dur="500" fill="hold"/>
                                        <p:tgtEl>
                                          <p:spTgt spid="8">
                                            <p:txEl>
                                              <p:charRg st="59" end="75"/>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8">
                                            <p:txEl>
                                              <p:charRg st="59" end="75"/>
                                            </p:tx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8">
                                            <p:txEl>
                                              <p:charRg st="75" end="92"/>
                                            </p:txEl>
                                          </p:spTgt>
                                        </p:tgtEl>
                                        <p:attrNameLst>
                                          <p:attrName>style.visibility</p:attrName>
                                        </p:attrNameLst>
                                      </p:cBhvr>
                                      <p:to>
                                        <p:strVal val="visible"/>
                                      </p:to>
                                    </p:set>
                                    <p:anim calcmode="lin" valueType="num">
                                      <p:cBhvr additive="base">
                                        <p:cTn id="32" dur="500" fill="hold"/>
                                        <p:tgtEl>
                                          <p:spTgt spid="8">
                                            <p:txEl>
                                              <p:charRg st="75" end="92"/>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8">
                                            <p:txEl>
                                              <p:charRg st="75" end="92"/>
                                            </p:txEl>
                                          </p:spTgt>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grpId="0" nodeType="afterEffect">
                                  <p:stCondLst>
                                    <p:cond delay="0"/>
                                  </p:stCondLst>
                                  <p:childTnLst>
                                    <p:set>
                                      <p:cBhvr>
                                        <p:cTn id="36" dur="1" fill="hold">
                                          <p:stCondLst>
                                            <p:cond delay="0"/>
                                          </p:stCondLst>
                                        </p:cTn>
                                        <p:tgtEl>
                                          <p:spTgt spid="8">
                                            <p:txEl>
                                              <p:charRg st="92" end="106"/>
                                            </p:txEl>
                                          </p:spTgt>
                                        </p:tgtEl>
                                        <p:attrNameLst>
                                          <p:attrName>style.visibility</p:attrName>
                                        </p:attrNameLst>
                                      </p:cBhvr>
                                      <p:to>
                                        <p:strVal val="visible"/>
                                      </p:to>
                                    </p:set>
                                    <p:anim calcmode="lin" valueType="num">
                                      <p:cBhvr additive="base">
                                        <p:cTn id="37" dur="500" fill="hold"/>
                                        <p:tgtEl>
                                          <p:spTgt spid="8">
                                            <p:txEl>
                                              <p:charRg st="92" end="10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8">
                                            <p:txEl>
                                              <p:charRg st="92" end="10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dvAuto="100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329"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99330" name="Rectangle 2"/>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49" charset="-122"/>
              </a:rPr>
              <a:t>6.3  </a:t>
            </a:r>
            <a:r>
              <a:rPr lang="zh-CN" altLang="en-US" sz="3600" b="0" dirty="0">
                <a:latin typeface="Times New Roman" panose="02020603050405020304" pitchFamily="18" charset="0"/>
                <a:ea typeface="黑体" panose="02010609060101010101" pitchFamily="49" charset="-122"/>
              </a:rPr>
              <a:t>遗传算法的改进算法</a:t>
            </a:r>
            <a:r>
              <a:rPr lang="zh-CN" altLang="en-US" sz="3600" dirty="0"/>
              <a:t> </a:t>
            </a:r>
            <a:endParaRPr lang="zh-CN" altLang="en-US" sz="3600" dirty="0"/>
          </a:p>
        </p:txBody>
      </p:sp>
      <p:sp>
        <p:nvSpPr>
          <p:cNvPr id="143363" name="Rectangle 3"/>
          <p:cNvSpPr>
            <a:spLocks noGrp="1"/>
          </p:cNvSpPr>
          <p:nvPr>
            <p:ph idx="1"/>
          </p:nvPr>
        </p:nvSpPr>
        <p:spPr>
          <a:xfrm>
            <a:off x="717550" y="1123950"/>
            <a:ext cx="5870575" cy="5400675"/>
          </a:xfrm>
        </p:spPr>
        <p:txBody>
          <a:bodyPr vert="horz" wrap="square" lIns="91440" tIns="45720" rIns="91440" bIns="45720" anchor="t" anchorCtr="0"/>
          <a:p>
            <a:pPr eaLnBrk="1" hangingPunct="1">
              <a:spcBef>
                <a:spcPct val="50000"/>
              </a:spcBef>
              <a:buSzPct val="60000"/>
              <a:buFontTx/>
              <a:buBlip>
                <a:blip r:embed="rId1"/>
              </a:buBlip>
            </a:pPr>
            <a:r>
              <a:rPr lang="en-US" altLang="zh-CN" sz="3200" b="1" dirty="0">
                <a:latin typeface="Times New Roman" panose="02020603050405020304" pitchFamily="18" charset="0"/>
              </a:rPr>
              <a:t>6.3.1  </a:t>
            </a:r>
            <a:r>
              <a:rPr lang="zh-CN" altLang="en-US" sz="3200" b="1" dirty="0">
                <a:latin typeface="Times New Roman" panose="02020603050405020304" pitchFamily="18" charset="0"/>
              </a:rPr>
              <a:t>双倍体遗传算法</a:t>
            </a:r>
            <a:endParaRPr lang="zh-CN" altLang="en-US" sz="3200" b="1" dirty="0">
              <a:latin typeface="Times New Roman" panose="02020603050405020304" pitchFamily="18" charset="0"/>
            </a:endParaRPr>
          </a:p>
          <a:p>
            <a:pPr eaLnBrk="1" hangingPunct="1">
              <a:spcBef>
                <a:spcPct val="50000"/>
              </a:spcBef>
              <a:buSzPct val="60000"/>
              <a:buFontTx/>
              <a:buBlip>
                <a:blip r:embed="rId1"/>
              </a:buBlip>
            </a:pPr>
            <a:r>
              <a:rPr lang="en-US" altLang="zh-CN" sz="3200" b="1" dirty="0">
                <a:latin typeface="Times New Roman" panose="02020603050405020304" pitchFamily="18" charset="0"/>
              </a:rPr>
              <a:t>6.3.2  </a:t>
            </a:r>
            <a:r>
              <a:rPr lang="zh-CN" altLang="en-US" sz="3200" b="1" dirty="0">
                <a:latin typeface="Times New Roman" panose="02020603050405020304" pitchFamily="18" charset="0"/>
              </a:rPr>
              <a:t>双种群遗传算法</a:t>
            </a:r>
            <a:endParaRPr lang="zh-CN" altLang="en-US" sz="3200" b="1" dirty="0">
              <a:latin typeface="Times New Roman" panose="02020603050405020304" pitchFamily="18" charset="0"/>
            </a:endParaRPr>
          </a:p>
          <a:p>
            <a:pPr eaLnBrk="1" hangingPunct="1">
              <a:spcBef>
                <a:spcPct val="50000"/>
              </a:spcBef>
              <a:buSzPct val="60000"/>
              <a:buFontTx/>
              <a:buBlip>
                <a:blip r:embed="rId1"/>
              </a:buBlip>
            </a:pPr>
            <a:r>
              <a:rPr lang="en-US" altLang="zh-CN" sz="3200" b="1" dirty="0">
                <a:latin typeface="Times New Roman" panose="02020603050405020304" pitchFamily="18" charset="0"/>
              </a:rPr>
              <a:t>6.3.3  </a:t>
            </a:r>
            <a:r>
              <a:rPr lang="zh-CN" altLang="en-US" sz="3200" b="1" dirty="0">
                <a:latin typeface="Times New Roman" panose="02020603050405020304" pitchFamily="18" charset="0"/>
              </a:rPr>
              <a:t>自适应遗传算法</a:t>
            </a:r>
            <a:endParaRPr lang="zh-CN" altLang="en-US" sz="3200" b="1" dirty="0">
              <a:latin typeface="Times New Roman" panose="02020603050405020304" pitchFamily="18"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3363">
                                            <p:txEl>
                                              <p:charRg st="0" end="15"/>
                                            </p:txEl>
                                          </p:spTgt>
                                        </p:tgtEl>
                                        <p:attrNameLst>
                                          <p:attrName>style.visibility</p:attrName>
                                        </p:attrNameLst>
                                      </p:cBhvr>
                                      <p:to>
                                        <p:strVal val="visible"/>
                                      </p:to>
                                    </p:set>
                                    <p:anim calcmode="lin" valueType="num">
                                      <p:cBhvr additive="base">
                                        <p:cTn id="7" dur="500" fill="hold"/>
                                        <p:tgtEl>
                                          <p:spTgt spid="143363">
                                            <p:txEl>
                                              <p:charRg st="0" end="15"/>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3363">
                                            <p:txEl>
                                              <p:charRg st="0" end="15"/>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43363">
                                            <p:txEl>
                                              <p:charRg st="15" end="30"/>
                                            </p:txEl>
                                          </p:spTgt>
                                        </p:tgtEl>
                                        <p:attrNameLst>
                                          <p:attrName>style.visibility</p:attrName>
                                        </p:attrNameLst>
                                      </p:cBhvr>
                                      <p:to>
                                        <p:strVal val="visible"/>
                                      </p:to>
                                    </p:set>
                                    <p:anim calcmode="lin" valueType="num">
                                      <p:cBhvr additive="base">
                                        <p:cTn id="12" dur="500" fill="hold"/>
                                        <p:tgtEl>
                                          <p:spTgt spid="143363">
                                            <p:txEl>
                                              <p:charRg st="15" end="3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43363">
                                            <p:txEl>
                                              <p:charRg st="15" end="3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43363">
                                            <p:txEl>
                                              <p:charRg st="30" end="45"/>
                                            </p:txEl>
                                          </p:spTgt>
                                        </p:tgtEl>
                                        <p:attrNameLst>
                                          <p:attrName>style.visibility</p:attrName>
                                        </p:attrNameLst>
                                      </p:cBhvr>
                                      <p:to>
                                        <p:strVal val="visible"/>
                                      </p:to>
                                    </p:set>
                                    <p:anim calcmode="lin" valueType="num">
                                      <p:cBhvr additive="base">
                                        <p:cTn id="17" dur="500" fill="hold"/>
                                        <p:tgtEl>
                                          <p:spTgt spid="143363">
                                            <p:txEl>
                                              <p:charRg st="30" end="45"/>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43363">
                                            <p:txEl>
                                              <p:charRg st="30" end="4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advAuto="100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7"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101378" name="Rectangle 2"/>
          <p:cNvSpPr>
            <a:spLocks noGrp="1"/>
          </p:cNvSpPr>
          <p:nvPr>
            <p:ph type="title"/>
          </p:nvPr>
        </p:nvSpPr>
        <p:spPr>
          <a:xfrm>
            <a:off x="0" y="0"/>
            <a:ext cx="9144000" cy="762000"/>
          </a:xfrm>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49" charset="-122"/>
              </a:rPr>
              <a:t> 6.3.1  </a:t>
            </a:r>
            <a:r>
              <a:rPr lang="zh-CN" altLang="en-US" sz="3600" b="0" dirty="0">
                <a:latin typeface="Times New Roman" panose="02020603050405020304" pitchFamily="18" charset="0"/>
                <a:ea typeface="黑体" panose="02010609060101010101" pitchFamily="49" charset="-122"/>
              </a:rPr>
              <a:t>双倍体遗传算法</a:t>
            </a:r>
            <a:endParaRPr lang="zh-CN" altLang="en-US" sz="3600" b="0" dirty="0">
              <a:latin typeface="Times New Roman" panose="02020603050405020304" pitchFamily="18" charset="0"/>
              <a:ea typeface="黑体" panose="02010609060101010101" pitchFamily="49" charset="-122"/>
            </a:endParaRPr>
          </a:p>
        </p:txBody>
      </p:sp>
      <p:sp>
        <p:nvSpPr>
          <p:cNvPr id="13315" name="Rectangle 3"/>
          <p:cNvSpPr>
            <a:spLocks noGrp="1"/>
          </p:cNvSpPr>
          <p:nvPr>
            <p:ph idx="1"/>
          </p:nvPr>
        </p:nvSpPr>
        <p:spPr>
          <a:xfrm>
            <a:off x="304800" y="838200"/>
            <a:ext cx="8458200" cy="4419600"/>
          </a:xfrm>
        </p:spPr>
        <p:txBody>
          <a:bodyPr vert="horz" wrap="square" lIns="91440" tIns="45720" rIns="91440" bIns="45720" anchor="t" anchorCtr="0"/>
          <a:p>
            <a:pPr marL="0" indent="0" eaLnBrk="1" hangingPunct="1">
              <a:buNone/>
            </a:pPr>
            <a:r>
              <a:rPr lang="en-US" altLang="zh-CN" b="1" dirty="0">
                <a:latin typeface="Times New Roman" panose="02020603050405020304" pitchFamily="18" charset="0"/>
              </a:rPr>
              <a:t>1. </a:t>
            </a:r>
            <a:r>
              <a:rPr lang="zh-CN" altLang="en-US" b="1" dirty="0">
                <a:latin typeface="Times New Roman" panose="02020603050405020304" pitchFamily="18" charset="0"/>
              </a:rPr>
              <a:t>基本思想</a:t>
            </a:r>
            <a:endParaRPr lang="zh-CN" altLang="en-US" b="1" dirty="0">
              <a:latin typeface="Times New Roman" panose="02020603050405020304" pitchFamily="18" charset="0"/>
            </a:endParaRPr>
          </a:p>
          <a:p>
            <a:pPr marL="0" indent="0" eaLnBrk="1" hangingPunct="1">
              <a:buClr>
                <a:schemeClr val="tx1"/>
              </a:buClr>
              <a:buFontTx/>
              <a:buBlip>
                <a:blip r:embed="rId1"/>
              </a:buBlip>
            </a:pPr>
            <a:r>
              <a:rPr lang="zh-CN" altLang="en-US" sz="2600" dirty="0">
                <a:latin typeface="宋体" panose="02010600030101010101" pitchFamily="2" charset="-122"/>
              </a:rPr>
              <a:t>  双倍体遗传算法采用</a:t>
            </a:r>
            <a:r>
              <a:rPr lang="zh-CN" altLang="en-US" sz="2600" b="1" dirty="0">
                <a:solidFill>
                  <a:schemeClr val="folHlink"/>
                </a:solidFill>
                <a:latin typeface="宋体" panose="02010600030101010101" pitchFamily="2" charset="-122"/>
              </a:rPr>
              <a:t>显性</a:t>
            </a:r>
            <a:r>
              <a:rPr lang="zh-CN" altLang="en-US" sz="2600" dirty="0">
                <a:latin typeface="宋体" panose="02010600030101010101" pitchFamily="2" charset="-122"/>
              </a:rPr>
              <a:t>和</a:t>
            </a:r>
            <a:r>
              <a:rPr lang="zh-CN" altLang="en-US" sz="2600" b="1" dirty="0">
                <a:solidFill>
                  <a:schemeClr val="folHlink"/>
                </a:solidFill>
                <a:latin typeface="宋体" panose="02010600030101010101" pitchFamily="2" charset="-122"/>
              </a:rPr>
              <a:t>隐性</a:t>
            </a:r>
            <a:r>
              <a:rPr lang="zh-CN" altLang="en-US" sz="2600" dirty="0">
                <a:latin typeface="宋体" panose="02010600030101010101" pitchFamily="2" charset="-122"/>
              </a:rPr>
              <a:t>两个染色体同时进行进化，提供了一种记忆以前有用的基因块的功能。</a:t>
            </a:r>
            <a:endParaRPr lang="zh-CN" altLang="en-US" sz="2600" dirty="0">
              <a:latin typeface="宋体" panose="02010600030101010101" pitchFamily="2" charset="-122"/>
            </a:endParaRPr>
          </a:p>
          <a:p>
            <a:pPr marL="0" indent="0" eaLnBrk="1" hangingPunct="1">
              <a:buClr>
                <a:schemeClr val="tx1"/>
              </a:buClr>
              <a:buFontTx/>
              <a:buBlip>
                <a:blip r:embed="rId1"/>
              </a:buBlip>
            </a:pPr>
            <a:r>
              <a:rPr lang="zh-CN" altLang="en-US" sz="2600" dirty="0">
                <a:latin typeface="宋体" panose="02010600030101010101" pitchFamily="2" charset="-122"/>
              </a:rPr>
              <a:t>  双倍体遗传算法采用</a:t>
            </a:r>
            <a:r>
              <a:rPr lang="zh-CN" altLang="en-US" sz="2600" b="1" dirty="0">
                <a:solidFill>
                  <a:schemeClr val="folHlink"/>
                </a:solidFill>
                <a:latin typeface="宋体" panose="02010600030101010101" pitchFamily="2" charset="-122"/>
              </a:rPr>
              <a:t>显性遗传</a:t>
            </a:r>
            <a:r>
              <a:rPr lang="zh-CN" altLang="en-US" sz="2600" dirty="0">
                <a:latin typeface="宋体" panose="02010600030101010101" pitchFamily="2" charset="-122"/>
              </a:rPr>
              <a:t>。</a:t>
            </a:r>
            <a:endParaRPr lang="zh-CN" altLang="en-US" sz="2600" dirty="0">
              <a:latin typeface="宋体" panose="02010600030101010101" pitchFamily="2" charset="-122"/>
            </a:endParaRPr>
          </a:p>
        </p:txBody>
      </p:sp>
      <p:graphicFrame>
        <p:nvGraphicFramePr>
          <p:cNvPr id="13317" name="Object 5"/>
          <p:cNvGraphicFramePr/>
          <p:nvPr/>
        </p:nvGraphicFramePr>
        <p:xfrm>
          <a:off x="2057400" y="3294063"/>
          <a:ext cx="4572000" cy="1506537"/>
        </p:xfrm>
        <a:graphic>
          <a:graphicData uri="http://schemas.openxmlformats.org/presentationml/2006/ole">
            <mc:AlternateContent xmlns:mc="http://schemas.openxmlformats.org/markup-compatibility/2006">
              <mc:Choice xmlns:v="urn:schemas-microsoft-com:vml" Requires="v">
                <p:oleObj spid="_x0000_s3119" name="" r:id="rId2" imgW="2419350" imgH="762000" progId="图像.文件">
                  <p:embed/>
                </p:oleObj>
              </mc:Choice>
              <mc:Fallback>
                <p:oleObj name="" r:id="rId2" imgW="2419350" imgH="762000" progId="图像.文件">
                  <p:embed/>
                  <p:pic>
                    <p:nvPicPr>
                      <p:cNvPr id="0" name="图片 3118"/>
                      <p:cNvPicPr/>
                      <p:nvPr/>
                    </p:nvPicPr>
                    <p:blipFill>
                      <a:blip r:embed="rId3"/>
                      <a:stretch>
                        <a:fillRect/>
                      </a:stretch>
                    </p:blipFill>
                    <p:spPr>
                      <a:xfrm>
                        <a:off x="2057400" y="3294063"/>
                        <a:ext cx="4572000" cy="1506537"/>
                      </a:xfrm>
                      <a:prstGeom prst="rect">
                        <a:avLst/>
                      </a:prstGeom>
                      <a:noFill/>
                      <a:ln w="9525" cap="flat" cmpd="sng">
                        <a:solidFill>
                          <a:srgbClr val="808080"/>
                        </a:solidFill>
                        <a:prstDash val="solid"/>
                        <a:miter/>
                        <a:headEnd type="none" w="med" len="med"/>
                        <a:tailEnd type="none" w="med" len="med"/>
                      </a:ln>
                    </p:spPr>
                  </p:pic>
                </p:oleObj>
              </mc:Fallback>
            </mc:AlternateContent>
          </a:graphicData>
        </a:graphic>
      </p:graphicFrame>
      <p:sp>
        <p:nvSpPr>
          <p:cNvPr id="13318" name="Text Box 6"/>
          <p:cNvSpPr txBox="1"/>
          <p:nvPr/>
        </p:nvSpPr>
        <p:spPr>
          <a:xfrm>
            <a:off x="381000" y="4899025"/>
            <a:ext cx="8534400" cy="968375"/>
          </a:xfrm>
          <a:prstGeom prst="rect">
            <a:avLst/>
          </a:prstGeom>
          <a:noFill/>
          <a:ln w="9525">
            <a:noFill/>
          </a:ln>
        </p:spPr>
        <p:txBody>
          <a:bodyPr anchor="b" anchorCtr="0">
            <a:spAutoFit/>
          </a:bodyPr>
          <a:p>
            <a:pPr>
              <a:lnSpc>
                <a:spcPct val="120000"/>
              </a:lnSpc>
              <a:spcBef>
                <a:spcPct val="50000"/>
              </a:spcBef>
              <a:buBlip>
                <a:blip r:embed="rId1"/>
              </a:buBlip>
            </a:pPr>
            <a:r>
              <a:rPr lang="en-US" altLang="zh-CN" dirty="0">
                <a:solidFill>
                  <a:schemeClr val="tx1"/>
                </a:solidFill>
                <a:latin typeface="宋体" panose="02010600030101010101" pitchFamily="2" charset="-122"/>
                <a:ea typeface="宋体" panose="02010600030101010101" pitchFamily="2" charset="-122"/>
              </a:rPr>
              <a:t>  </a:t>
            </a:r>
            <a:r>
              <a:rPr lang="zh-CN" altLang="en-US" dirty="0">
                <a:solidFill>
                  <a:schemeClr val="tx1"/>
                </a:solidFill>
                <a:latin typeface="宋体" panose="02010600030101010101" pitchFamily="2" charset="-122"/>
                <a:ea typeface="宋体" panose="02010600030101010101" pitchFamily="2" charset="-122"/>
              </a:rPr>
              <a:t>双倍体遗传延长了有用基因块的寿命，提高了算法的收敛能力，在变异概率低的情况下能保持一定水平的多样性。</a:t>
            </a:r>
            <a:endParaRPr lang="zh-CN" altLang="en-US" dirty="0">
              <a:solidFill>
                <a:schemeClr val="tx1"/>
              </a:solidFill>
              <a:latin typeface="宋体" panose="02010600030101010101" pitchFamily="2" charset="-122"/>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grpId="0" nodeType="afterEffect">
                                  <p:stCondLst>
                                    <p:cond delay="0"/>
                                  </p:stCondLst>
                                  <p:childTnLst>
                                    <p:set>
                                      <p:cBhvr>
                                        <p:cTn id="6" dur="1" fill="hold">
                                          <p:stCondLst>
                                            <p:cond delay="0"/>
                                          </p:stCondLst>
                                        </p:cTn>
                                        <p:tgtEl>
                                          <p:spTgt spid="13315"/>
                                        </p:tgtEl>
                                        <p:attrNameLst>
                                          <p:attrName>style.visibility</p:attrName>
                                        </p:attrNameLst>
                                      </p:cBhvr>
                                      <p:to>
                                        <p:strVal val="visible"/>
                                      </p:to>
                                    </p:set>
                                    <p:animEffect transition="in" filter="barn(inHorizontal)">
                                      <p:cBhvr>
                                        <p:cTn id="7" dur="500"/>
                                        <p:tgtEl>
                                          <p:spTgt spid="1331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3317"/>
                                        </p:tgtEl>
                                        <p:attrNameLst>
                                          <p:attrName>style.visibility</p:attrName>
                                        </p:attrNameLst>
                                      </p:cBhvr>
                                      <p:to>
                                        <p:strVal val="visible"/>
                                      </p:to>
                                    </p:set>
                                    <p:animEffect transition="in" filter="dissolve">
                                      <p:cBhvr>
                                        <p:cTn id="11" dur="500"/>
                                        <p:tgtEl>
                                          <p:spTgt spid="13317"/>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13318"/>
                                        </p:tgtEl>
                                        <p:attrNameLst>
                                          <p:attrName>style.visibility</p:attrName>
                                        </p:attrNameLst>
                                      </p:cBhvr>
                                      <p:to>
                                        <p:strVal val="visible"/>
                                      </p:to>
                                    </p:set>
                                    <p:anim calcmode="lin" valueType="num">
                                      <p:cBhvr additive="base">
                                        <p:cTn id="16" dur="500" fill="hold"/>
                                        <p:tgtEl>
                                          <p:spTgt spid="13318"/>
                                        </p:tgtEl>
                                        <p:attrNameLst>
                                          <p:attrName>ppt_x</p:attrName>
                                        </p:attrNameLst>
                                      </p:cBhvr>
                                      <p:tavLst>
                                        <p:tav tm="0">
                                          <p:val>
                                            <p:strVal val="#ppt_x"/>
                                          </p:val>
                                        </p:tav>
                                        <p:tav tm="100000">
                                          <p:val>
                                            <p:strVal val="#ppt_x"/>
                                          </p:val>
                                        </p:tav>
                                      </p:tavLst>
                                    </p:anim>
                                    <p:anim calcmode="lin" valueType="num">
                                      <p:cBhvr additive="base">
                                        <p:cTn id="17" dur="500" fill="hold"/>
                                        <p:tgtEl>
                                          <p:spTgt spid="133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p:bldP spid="13318"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1"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102402" name="Rectangle 1026"/>
          <p:cNvSpPr>
            <a:spLocks noGrp="1"/>
          </p:cNvSpPr>
          <p:nvPr>
            <p:ph type="title"/>
          </p:nvPr>
        </p:nvSpPr>
        <p:spPr>
          <a:xfrm>
            <a:off x="0" y="0"/>
            <a:ext cx="9144000" cy="762000"/>
          </a:xfrm>
        </p:spPr>
        <p:txBody>
          <a:bodyPr vert="horz" wrap="square" lIns="91440" tIns="45720" rIns="91440" bIns="45720" anchor="b" anchorCtr="0"/>
          <a:p>
            <a:pPr eaLnBrk="1" hangingPunct="1"/>
            <a:r>
              <a:rPr lang="en-US" altLang="zh-CN" sz="3200" dirty="0">
                <a:latin typeface="Times New Roman" panose="02020603050405020304" pitchFamily="18" charset="0"/>
              </a:rPr>
              <a:t> </a:t>
            </a:r>
            <a:r>
              <a:rPr lang="en-US" altLang="zh-CN" sz="3600" b="0" dirty="0">
                <a:latin typeface="Times New Roman" panose="02020603050405020304" pitchFamily="18" charset="0"/>
                <a:ea typeface="黑体" panose="02010609060101010101" pitchFamily="49" charset="-122"/>
              </a:rPr>
              <a:t>6.3.1  </a:t>
            </a:r>
            <a:r>
              <a:rPr lang="zh-CN" altLang="en-US" sz="3600" b="0" dirty="0">
                <a:latin typeface="Times New Roman" panose="02020603050405020304" pitchFamily="18" charset="0"/>
                <a:ea typeface="黑体" panose="02010609060101010101" pitchFamily="49" charset="-122"/>
              </a:rPr>
              <a:t>双倍体遗传算法</a:t>
            </a:r>
            <a:endParaRPr lang="zh-CN" altLang="en-US" sz="3600" b="0" dirty="0">
              <a:latin typeface="Times New Roman" panose="02020603050405020304" pitchFamily="18" charset="0"/>
              <a:ea typeface="黑体" panose="02010609060101010101" pitchFamily="49" charset="-122"/>
            </a:endParaRPr>
          </a:p>
        </p:txBody>
      </p:sp>
      <p:sp>
        <p:nvSpPr>
          <p:cNvPr id="102403" name="Rectangle 1027"/>
          <p:cNvSpPr>
            <a:spLocks noGrp="1"/>
          </p:cNvSpPr>
          <p:nvPr>
            <p:ph idx="1"/>
          </p:nvPr>
        </p:nvSpPr>
        <p:spPr>
          <a:xfrm>
            <a:off x="304800" y="838200"/>
            <a:ext cx="8458200" cy="4419600"/>
          </a:xfrm>
        </p:spPr>
        <p:txBody>
          <a:bodyPr vert="horz" wrap="square" lIns="91440" tIns="45720" rIns="91440" bIns="45720" anchor="t" anchorCtr="0"/>
          <a:p>
            <a:pPr marL="609600" indent="-609600" eaLnBrk="1" hangingPunct="1">
              <a:buClr>
                <a:schemeClr val="tx1"/>
              </a:buClr>
              <a:buFontTx/>
              <a:buNone/>
            </a:pPr>
            <a:r>
              <a:rPr lang="en-US" altLang="zh-CN" b="1" dirty="0">
                <a:latin typeface="Times New Roman" panose="02020603050405020304" pitchFamily="18" charset="0"/>
              </a:rPr>
              <a:t> 2. </a:t>
            </a:r>
            <a:r>
              <a:rPr lang="zh-CN" altLang="en-US" b="1" dirty="0">
                <a:latin typeface="Times New Roman" panose="02020603050405020304" pitchFamily="18" charset="0"/>
              </a:rPr>
              <a:t>双倍体遗传算法的设计</a:t>
            </a:r>
            <a:endParaRPr lang="zh-CN" altLang="en-US" sz="2600" dirty="0">
              <a:latin typeface="Times New Roman" panose="02020603050405020304" pitchFamily="18" charset="0"/>
            </a:endParaRPr>
          </a:p>
        </p:txBody>
      </p:sp>
      <p:sp>
        <p:nvSpPr>
          <p:cNvPr id="165892" name="Text Box 1028"/>
          <p:cNvSpPr txBox="1"/>
          <p:nvPr/>
        </p:nvSpPr>
        <p:spPr>
          <a:xfrm>
            <a:off x="304800" y="1447800"/>
            <a:ext cx="8534400" cy="4765675"/>
          </a:xfrm>
          <a:prstGeom prst="rect">
            <a:avLst/>
          </a:prstGeom>
          <a:noFill/>
          <a:ln w="9525">
            <a:noFill/>
          </a:ln>
        </p:spPr>
        <p:txBody>
          <a:bodyPr anchor="b" anchorCtr="0">
            <a:spAutoFit/>
          </a:bodyPr>
          <a:p>
            <a:pPr marL="457200" indent="-457200" algn="just">
              <a:lnSpc>
                <a:spcPct val="120000"/>
              </a:lnSpc>
              <a:spcBef>
                <a:spcPct val="20000"/>
              </a:spcBef>
              <a:buClr>
                <a:schemeClr val="tx1"/>
              </a:buClr>
            </a:pPr>
            <a:r>
              <a:rPr lang="zh-CN" altLang="en-US" b="1" dirty="0">
                <a:solidFill>
                  <a:schemeClr val="folHlink"/>
                </a:solidFill>
                <a:latin typeface="Times New Roman" panose="02020603050405020304" pitchFamily="18" charset="0"/>
                <a:ea typeface="宋体" panose="02010600030101010101" pitchFamily="2" charset="-122"/>
              </a:rPr>
              <a:t>（</a:t>
            </a:r>
            <a:r>
              <a:rPr lang="en-US" altLang="zh-CN" b="1" dirty="0">
                <a:solidFill>
                  <a:schemeClr val="folHlink"/>
                </a:solidFill>
                <a:latin typeface="Times New Roman" panose="02020603050405020304" pitchFamily="18" charset="0"/>
                <a:ea typeface="宋体" panose="02010600030101010101" pitchFamily="2" charset="-122"/>
              </a:rPr>
              <a:t>1</a:t>
            </a:r>
            <a:r>
              <a:rPr lang="zh-CN" altLang="en-US" b="1" dirty="0">
                <a:solidFill>
                  <a:schemeClr val="folHlink"/>
                </a:solidFill>
                <a:latin typeface="Times New Roman" panose="02020603050405020304" pitchFamily="18" charset="0"/>
                <a:ea typeface="宋体" panose="02010600030101010101" pitchFamily="2" charset="-122"/>
              </a:rPr>
              <a:t>）编码</a:t>
            </a:r>
            <a:r>
              <a:rPr lang="en-US" altLang="zh-CN" b="1" dirty="0">
                <a:solidFill>
                  <a:schemeClr val="folHlink"/>
                </a:solidFill>
                <a:latin typeface="Times New Roman" panose="02020603050405020304" pitchFamily="18" charset="0"/>
                <a:ea typeface="宋体" panose="02010600030101010101" pitchFamily="2" charset="-122"/>
              </a:rPr>
              <a:t>/</a:t>
            </a:r>
            <a:r>
              <a:rPr lang="zh-CN" altLang="en-US" b="1" dirty="0">
                <a:solidFill>
                  <a:schemeClr val="folHlink"/>
                </a:solidFill>
                <a:latin typeface="Times New Roman" panose="02020603050405020304" pitchFamily="18" charset="0"/>
                <a:ea typeface="宋体" panose="02010600030101010101" pitchFamily="2" charset="-122"/>
              </a:rPr>
              <a:t>解码</a:t>
            </a:r>
            <a:r>
              <a:rPr lang="zh-CN" altLang="en-US" dirty="0">
                <a:solidFill>
                  <a:schemeClr val="tx1"/>
                </a:solidFill>
                <a:latin typeface="Times New Roman" panose="02020603050405020304" pitchFamily="18" charset="0"/>
                <a:ea typeface="宋体" panose="02010600030101010101" pitchFamily="2" charset="-122"/>
              </a:rPr>
              <a:t>：两个染色体（显性、隐性）   </a:t>
            </a:r>
            <a:endParaRPr lang="zh-CN" altLang="en-US" dirty="0">
              <a:solidFill>
                <a:schemeClr val="tx1"/>
              </a:solidFill>
              <a:latin typeface="Times New Roman" panose="02020603050405020304" pitchFamily="18" charset="0"/>
              <a:ea typeface="宋体" panose="02010600030101010101" pitchFamily="2" charset="-122"/>
            </a:endParaRPr>
          </a:p>
          <a:p>
            <a:pPr marL="457200" indent="-457200" algn="just">
              <a:lnSpc>
                <a:spcPct val="120000"/>
              </a:lnSpc>
              <a:spcBef>
                <a:spcPct val="20000"/>
              </a:spcBef>
              <a:buClr>
                <a:schemeClr val="tx1"/>
              </a:buClr>
            </a:pPr>
            <a:r>
              <a:rPr lang="zh-CN" altLang="en-US" b="1" dirty="0">
                <a:solidFill>
                  <a:schemeClr val="folHlink"/>
                </a:solidFill>
                <a:latin typeface="Times New Roman" panose="02020603050405020304" pitchFamily="18" charset="0"/>
                <a:ea typeface="宋体" panose="02010600030101010101" pitchFamily="2" charset="-122"/>
              </a:rPr>
              <a:t>（</a:t>
            </a:r>
            <a:r>
              <a:rPr lang="en-US" altLang="zh-CN" b="1" dirty="0">
                <a:solidFill>
                  <a:schemeClr val="folHlink"/>
                </a:solidFill>
                <a:latin typeface="Times New Roman" panose="02020603050405020304" pitchFamily="18" charset="0"/>
                <a:ea typeface="宋体" panose="02010600030101010101" pitchFamily="2" charset="-122"/>
              </a:rPr>
              <a:t>2</a:t>
            </a:r>
            <a:r>
              <a:rPr lang="zh-CN" altLang="en-US" b="1" dirty="0">
                <a:solidFill>
                  <a:schemeClr val="folHlink"/>
                </a:solidFill>
                <a:latin typeface="Times New Roman" panose="02020603050405020304" pitchFamily="18" charset="0"/>
                <a:ea typeface="宋体" panose="02010600030101010101" pitchFamily="2" charset="-122"/>
              </a:rPr>
              <a:t>）复制算子</a:t>
            </a:r>
            <a:r>
              <a:rPr lang="zh-CN" altLang="en-US" dirty="0">
                <a:solidFill>
                  <a:schemeClr val="tx1"/>
                </a:solidFill>
                <a:latin typeface="Times New Roman" panose="02020603050405020304" pitchFamily="18" charset="0"/>
                <a:ea typeface="宋体" panose="02010600030101010101" pitchFamily="2" charset="-122"/>
              </a:rPr>
              <a:t>：计算显性染色体的适应度，按照显性染色体   的复制概率将个体复制到下一代群体中。  </a:t>
            </a:r>
            <a:endParaRPr lang="zh-CN" altLang="en-US" dirty="0">
              <a:solidFill>
                <a:schemeClr val="tx1"/>
              </a:solidFill>
              <a:latin typeface="Times New Roman" panose="02020603050405020304" pitchFamily="18" charset="0"/>
              <a:ea typeface="宋体" panose="02010600030101010101" pitchFamily="2" charset="-122"/>
            </a:endParaRPr>
          </a:p>
          <a:p>
            <a:pPr marL="457200" indent="-457200" algn="just">
              <a:lnSpc>
                <a:spcPct val="120000"/>
              </a:lnSpc>
              <a:spcBef>
                <a:spcPct val="20000"/>
              </a:spcBef>
              <a:buClr>
                <a:schemeClr val="tx1"/>
              </a:buClr>
            </a:pPr>
            <a:r>
              <a:rPr lang="zh-CN" altLang="en-US" b="1" dirty="0">
                <a:solidFill>
                  <a:schemeClr val="folHlink"/>
                </a:solidFill>
                <a:latin typeface="Times New Roman" panose="02020603050405020304" pitchFamily="18" charset="0"/>
                <a:ea typeface="宋体" panose="02010600030101010101" pitchFamily="2" charset="-122"/>
              </a:rPr>
              <a:t>（</a:t>
            </a:r>
            <a:r>
              <a:rPr lang="en-US" altLang="zh-CN" b="1" dirty="0">
                <a:solidFill>
                  <a:schemeClr val="folHlink"/>
                </a:solidFill>
                <a:latin typeface="Times New Roman" panose="02020603050405020304" pitchFamily="18" charset="0"/>
                <a:ea typeface="宋体" panose="02010600030101010101" pitchFamily="2" charset="-122"/>
              </a:rPr>
              <a:t>3</a:t>
            </a:r>
            <a:r>
              <a:rPr lang="zh-CN" altLang="en-US" b="1" dirty="0">
                <a:solidFill>
                  <a:schemeClr val="folHlink"/>
                </a:solidFill>
                <a:latin typeface="Times New Roman" panose="02020603050405020304" pitchFamily="18" charset="0"/>
                <a:ea typeface="宋体" panose="02010600030101010101" pitchFamily="2" charset="-122"/>
              </a:rPr>
              <a:t>）交叉算子</a:t>
            </a:r>
            <a:r>
              <a:rPr lang="zh-CN" altLang="en-US" dirty="0">
                <a:solidFill>
                  <a:schemeClr val="tx1"/>
                </a:solidFill>
                <a:latin typeface="Times New Roman" panose="02020603050405020304" pitchFamily="18" charset="0"/>
                <a:ea typeface="宋体" panose="02010600030101010101" pitchFamily="2" charset="-122"/>
              </a:rPr>
              <a:t>：两个个体的显性染色体交叉、隐性染色体也同时交叉。             </a:t>
            </a:r>
            <a:endParaRPr lang="zh-CN" altLang="en-US" dirty="0">
              <a:solidFill>
                <a:schemeClr val="tx1"/>
              </a:solidFill>
              <a:latin typeface="Times New Roman" panose="02020603050405020304" pitchFamily="18" charset="0"/>
              <a:ea typeface="宋体" panose="02010600030101010101" pitchFamily="2" charset="-122"/>
            </a:endParaRPr>
          </a:p>
          <a:p>
            <a:pPr marL="457200" indent="-457200" algn="just">
              <a:lnSpc>
                <a:spcPct val="120000"/>
              </a:lnSpc>
              <a:spcBef>
                <a:spcPct val="20000"/>
              </a:spcBef>
              <a:buClr>
                <a:schemeClr val="tx1"/>
              </a:buClr>
            </a:pPr>
            <a:r>
              <a:rPr lang="zh-CN" altLang="en-US" b="1" dirty="0">
                <a:solidFill>
                  <a:schemeClr val="folHlink"/>
                </a:solidFill>
                <a:latin typeface="Times New Roman" panose="02020603050405020304" pitchFamily="18" charset="0"/>
                <a:ea typeface="宋体" panose="02010600030101010101" pitchFamily="2" charset="-122"/>
              </a:rPr>
              <a:t>（</a:t>
            </a:r>
            <a:r>
              <a:rPr lang="en-US" altLang="zh-CN" b="1" dirty="0">
                <a:solidFill>
                  <a:schemeClr val="folHlink"/>
                </a:solidFill>
                <a:latin typeface="Times New Roman" panose="02020603050405020304" pitchFamily="18" charset="0"/>
                <a:ea typeface="宋体" panose="02010600030101010101" pitchFamily="2" charset="-122"/>
              </a:rPr>
              <a:t>4</a:t>
            </a:r>
            <a:r>
              <a:rPr lang="zh-CN" altLang="en-US" b="1" dirty="0">
                <a:solidFill>
                  <a:schemeClr val="folHlink"/>
                </a:solidFill>
                <a:latin typeface="Times New Roman" panose="02020603050405020304" pitchFamily="18" charset="0"/>
                <a:ea typeface="宋体" panose="02010600030101010101" pitchFamily="2" charset="-122"/>
              </a:rPr>
              <a:t>）变异算子：</a:t>
            </a:r>
            <a:r>
              <a:rPr lang="zh-CN" altLang="en-US" dirty="0">
                <a:solidFill>
                  <a:schemeClr val="tx1"/>
                </a:solidFill>
                <a:latin typeface="Times New Roman" panose="02020603050405020304" pitchFamily="18" charset="0"/>
                <a:ea typeface="宋体" panose="02010600030101010101" pitchFamily="2" charset="-122"/>
              </a:rPr>
              <a:t>个体的显性染色体按正常的变异概率变异；隐性染色体按较大的变异概率变异。    </a:t>
            </a:r>
            <a:endParaRPr lang="zh-CN" altLang="en-US" dirty="0">
              <a:solidFill>
                <a:schemeClr val="tx1"/>
              </a:solidFill>
              <a:latin typeface="Times New Roman" panose="02020603050405020304" pitchFamily="18" charset="0"/>
              <a:ea typeface="宋体" panose="02010600030101010101" pitchFamily="2" charset="-122"/>
            </a:endParaRPr>
          </a:p>
          <a:p>
            <a:pPr marL="457200" indent="-457200" algn="just">
              <a:lnSpc>
                <a:spcPct val="120000"/>
              </a:lnSpc>
              <a:spcBef>
                <a:spcPct val="20000"/>
              </a:spcBef>
              <a:buClr>
                <a:schemeClr val="tx1"/>
              </a:buClr>
            </a:pPr>
            <a:r>
              <a:rPr lang="zh-CN" altLang="en-US" b="1" dirty="0">
                <a:solidFill>
                  <a:schemeClr val="folHlink"/>
                </a:solidFill>
                <a:latin typeface="Times New Roman" panose="02020603050405020304" pitchFamily="18" charset="0"/>
                <a:ea typeface="宋体" panose="02010600030101010101" pitchFamily="2" charset="-122"/>
              </a:rPr>
              <a:t>（</a:t>
            </a:r>
            <a:r>
              <a:rPr lang="en-US" altLang="zh-CN" b="1" dirty="0">
                <a:solidFill>
                  <a:schemeClr val="folHlink"/>
                </a:solidFill>
                <a:latin typeface="Times New Roman" panose="02020603050405020304" pitchFamily="18" charset="0"/>
                <a:ea typeface="宋体" panose="02010600030101010101" pitchFamily="2" charset="-122"/>
              </a:rPr>
              <a:t>5</a:t>
            </a:r>
            <a:r>
              <a:rPr lang="zh-CN" altLang="en-US" b="1" dirty="0">
                <a:solidFill>
                  <a:schemeClr val="folHlink"/>
                </a:solidFill>
                <a:latin typeface="Times New Roman" panose="02020603050405020304" pitchFamily="18" charset="0"/>
                <a:ea typeface="宋体" panose="02010600030101010101" pitchFamily="2" charset="-122"/>
              </a:rPr>
              <a:t>）双倍体遗传算法显隐性重排算子：</a:t>
            </a:r>
            <a:r>
              <a:rPr lang="zh-CN" altLang="en-US" dirty="0">
                <a:solidFill>
                  <a:schemeClr val="tx1"/>
                </a:solidFill>
                <a:latin typeface="Times New Roman" panose="02020603050405020304" pitchFamily="18" charset="0"/>
                <a:ea typeface="宋体" panose="02010600030101010101" pitchFamily="2" charset="-122"/>
              </a:rPr>
              <a:t>个体中适应值较大的染色体设为显性染色体，适应值较小的染色体设为隐性染色体。</a:t>
            </a:r>
            <a:endParaRPr lang="zh-CN" altLang="en-US"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grpId="0" nodeType="afterEffect">
                                  <p:stCondLst>
                                    <p:cond delay="0"/>
                                  </p:stCondLst>
                                  <p:childTnLst>
                                    <p:set>
                                      <p:cBhvr>
                                        <p:cTn id="6" dur="1" fill="hold">
                                          <p:stCondLst>
                                            <p:cond delay="0"/>
                                          </p:stCondLst>
                                        </p:cTn>
                                        <p:tgtEl>
                                          <p:spTgt spid="165892"/>
                                        </p:tgtEl>
                                        <p:attrNameLst>
                                          <p:attrName>style.visibility</p:attrName>
                                        </p:attrNameLst>
                                      </p:cBhvr>
                                      <p:to>
                                        <p:strVal val="visible"/>
                                      </p:to>
                                    </p:set>
                                    <p:animEffect transition="in" filter="barn(inHorizontal)">
                                      <p:cBhvr>
                                        <p:cTn id="7" dur="1000"/>
                                        <p:tgtEl>
                                          <p:spTgt spid="1658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49"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104450" name="Rectangle 2"/>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49" charset="-122"/>
              </a:rPr>
              <a:t>6.3.2  </a:t>
            </a:r>
            <a:r>
              <a:rPr lang="zh-CN" altLang="en-US" sz="3600" b="0" dirty="0">
                <a:latin typeface="Times New Roman" panose="02020603050405020304" pitchFamily="18" charset="0"/>
                <a:ea typeface="黑体" panose="02010609060101010101" pitchFamily="49" charset="-122"/>
              </a:rPr>
              <a:t>双种群遗传算法</a:t>
            </a:r>
            <a:r>
              <a:rPr lang="zh-CN" altLang="en-US" sz="3600" dirty="0"/>
              <a:t> </a:t>
            </a:r>
            <a:endParaRPr lang="zh-CN" altLang="en-US" sz="3600" dirty="0"/>
          </a:p>
        </p:txBody>
      </p:sp>
      <p:sp>
        <p:nvSpPr>
          <p:cNvPr id="14339" name="Rectangle 3"/>
          <p:cNvSpPr>
            <a:spLocks noGrp="1"/>
          </p:cNvSpPr>
          <p:nvPr>
            <p:ph idx="1"/>
          </p:nvPr>
        </p:nvSpPr>
        <p:spPr>
          <a:xfrm>
            <a:off x="381000" y="1004888"/>
            <a:ext cx="8382000" cy="4800600"/>
          </a:xfrm>
        </p:spPr>
        <p:txBody>
          <a:bodyPr vert="horz" wrap="square" lIns="91440" tIns="45720" rIns="91440" bIns="45720" anchor="t" anchorCtr="0"/>
          <a:p>
            <a:pPr marL="0" indent="0" eaLnBrk="1" hangingPunct="1">
              <a:buClr>
                <a:schemeClr val="tx1"/>
              </a:buClr>
              <a:buFontTx/>
              <a:buAutoNum type="arabicPeriod"/>
            </a:pPr>
            <a:r>
              <a:rPr lang="en-US" altLang="zh-CN" b="1" dirty="0">
                <a:latin typeface="宋体" panose="02010600030101010101" pitchFamily="2" charset="-122"/>
              </a:rPr>
              <a:t> </a:t>
            </a:r>
            <a:r>
              <a:rPr lang="zh-CN" altLang="en-US" b="1" dirty="0">
                <a:latin typeface="宋体" panose="02010600030101010101" pitchFamily="2" charset="-122"/>
              </a:rPr>
              <a:t>基本思想</a:t>
            </a:r>
            <a:endParaRPr lang="zh-CN" altLang="en-US" b="1" dirty="0">
              <a:latin typeface="宋体" panose="02010600030101010101" pitchFamily="2" charset="-122"/>
            </a:endParaRPr>
          </a:p>
          <a:p>
            <a:pPr marL="0" indent="0" eaLnBrk="1" hangingPunct="1">
              <a:spcBef>
                <a:spcPct val="50000"/>
              </a:spcBef>
              <a:buClr>
                <a:schemeClr val="tx1"/>
              </a:buClr>
              <a:buFontTx/>
              <a:buBlip>
                <a:blip r:embed="rId1"/>
              </a:buBlip>
            </a:pPr>
            <a:r>
              <a:rPr lang="zh-CN" altLang="en-US" sz="2600" dirty="0">
                <a:latin typeface="宋体" panose="02010600030101010101" pitchFamily="2" charset="-122"/>
              </a:rPr>
              <a:t> 在遗传算法中使用多种群同时进化，并交换种群之间优秀个体所携带的遗传信息，以打破种群内的平衡态达到更高的平衡态，有利于算法跳出局部最优。</a:t>
            </a:r>
            <a:endParaRPr lang="zh-CN" altLang="en-US" sz="2600" dirty="0">
              <a:latin typeface="宋体" panose="02010600030101010101" pitchFamily="2" charset="-122"/>
            </a:endParaRPr>
          </a:p>
          <a:p>
            <a:pPr marL="0" indent="0" eaLnBrk="1" hangingPunct="1">
              <a:spcBef>
                <a:spcPct val="50000"/>
              </a:spcBef>
              <a:buClr>
                <a:schemeClr val="tx1"/>
              </a:buClr>
              <a:buFontTx/>
              <a:buBlip>
                <a:blip r:embed="rId1"/>
              </a:buBlip>
            </a:pPr>
            <a:r>
              <a:rPr lang="zh-CN" altLang="en-US" sz="2600" dirty="0">
                <a:latin typeface="宋体" panose="02010600030101010101" pitchFamily="2" charset="-122"/>
              </a:rPr>
              <a:t> </a:t>
            </a:r>
            <a:r>
              <a:rPr lang="zh-CN" altLang="en-US" sz="2600" b="1" dirty="0">
                <a:solidFill>
                  <a:schemeClr val="accent2"/>
                </a:solidFill>
                <a:latin typeface="宋体" panose="02010600030101010101" pitchFamily="2" charset="-122"/>
              </a:rPr>
              <a:t>多种群遗传算法</a:t>
            </a:r>
            <a:r>
              <a:rPr lang="zh-CN" altLang="en-US" sz="2600" dirty="0">
                <a:latin typeface="宋体" panose="02010600030101010101" pitchFamily="2" charset="-122"/>
              </a:rPr>
              <a:t>：建立两个遗传算法群体，分别独立地运行复制、交叉、变异操作，同时当每一代运行结束以后，选择两个种群中的随机个体及最优个体分别交换。 </a:t>
            </a:r>
            <a:endParaRPr lang="zh-CN" altLang="en-US" sz="2600" dirty="0">
              <a:latin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4339"/>
                                        </p:tgtEl>
                                        <p:attrNameLst>
                                          <p:attrName>style.visibility</p:attrName>
                                        </p:attrNameLst>
                                      </p:cBhvr>
                                      <p:to>
                                        <p:strVal val="visible"/>
                                      </p:to>
                                    </p:set>
                                    <p:animEffect transition="in" filter="slide(fromLeft)">
                                      <p:cBhvr>
                                        <p:cTn id="7" dur="1000"/>
                                        <p:tgtEl>
                                          <p:spTgt spid="14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3"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105474" name="Rectangle 1026"/>
          <p:cNvSpPr>
            <a:spLocks noGrp="1"/>
          </p:cNvSpPr>
          <p:nvPr>
            <p:ph type="title"/>
          </p:nvPr>
        </p:nvSpPr>
        <p:spPr>
          <a:xfrm>
            <a:off x="0" y="0"/>
            <a:ext cx="9144000" cy="692150"/>
          </a:xfrm>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49" charset="-122"/>
              </a:rPr>
              <a:t>6.3.2  </a:t>
            </a:r>
            <a:r>
              <a:rPr lang="zh-CN" altLang="en-US" sz="3600" b="0" dirty="0">
                <a:latin typeface="Times New Roman" panose="02020603050405020304" pitchFamily="18" charset="0"/>
                <a:ea typeface="黑体" panose="02010609060101010101" pitchFamily="49" charset="-122"/>
              </a:rPr>
              <a:t>双种群遗传算法 </a:t>
            </a:r>
            <a:endParaRPr lang="zh-CN" altLang="en-US" sz="3600" b="0" dirty="0">
              <a:latin typeface="Times New Roman" panose="02020603050405020304" pitchFamily="18" charset="0"/>
              <a:ea typeface="黑体" panose="02010609060101010101" pitchFamily="49" charset="-122"/>
            </a:endParaRPr>
          </a:p>
        </p:txBody>
      </p:sp>
      <p:sp>
        <p:nvSpPr>
          <p:cNvPr id="105475" name="Rectangle 1027"/>
          <p:cNvSpPr>
            <a:spLocks noGrp="1"/>
          </p:cNvSpPr>
          <p:nvPr>
            <p:ph idx="1"/>
          </p:nvPr>
        </p:nvSpPr>
        <p:spPr>
          <a:xfrm>
            <a:off x="395288" y="765175"/>
            <a:ext cx="8382000" cy="4800600"/>
          </a:xfrm>
        </p:spPr>
        <p:txBody>
          <a:bodyPr vert="horz" wrap="square" lIns="91440" tIns="45720" rIns="91440" bIns="45720" anchor="t" anchorCtr="0"/>
          <a:p>
            <a:pPr marL="0" indent="0" eaLnBrk="1" hangingPunct="1">
              <a:buClr>
                <a:schemeClr val="tx1"/>
              </a:buClr>
              <a:buFontTx/>
              <a:buNone/>
            </a:pPr>
            <a:r>
              <a:rPr lang="en-US" altLang="zh-CN" b="1" dirty="0">
                <a:latin typeface="Times New Roman" panose="02020603050405020304" pitchFamily="18" charset="0"/>
              </a:rPr>
              <a:t> 2. </a:t>
            </a:r>
            <a:r>
              <a:rPr lang="zh-CN" altLang="en-US" b="1" dirty="0">
                <a:latin typeface="Times New Roman" panose="02020603050405020304" pitchFamily="18" charset="0"/>
              </a:rPr>
              <a:t>双种群</a:t>
            </a:r>
            <a:r>
              <a:rPr lang="zh-CN" altLang="en-US" b="1" dirty="0">
                <a:latin typeface="宋体" panose="02010600030101010101" pitchFamily="2" charset="-122"/>
              </a:rPr>
              <a:t>遗传算法的设计</a:t>
            </a:r>
            <a:endParaRPr lang="zh-CN" altLang="en-US" b="1" dirty="0"/>
          </a:p>
          <a:p>
            <a:pPr marL="0" indent="0" eaLnBrk="1" hangingPunct="1">
              <a:spcBef>
                <a:spcPct val="50000"/>
              </a:spcBef>
              <a:buClr>
                <a:schemeClr val="tx1"/>
              </a:buClr>
              <a:buFontTx/>
              <a:buNone/>
            </a:pPr>
            <a:r>
              <a:rPr lang="zh-CN" altLang="en-US" sz="2800" dirty="0">
                <a:latin typeface="Times New Roman" panose="02020603050405020304" pitchFamily="18" charset="0"/>
              </a:rPr>
              <a:t>（</a:t>
            </a:r>
            <a:r>
              <a:rPr lang="en-US" altLang="zh-CN" sz="2800" dirty="0">
                <a:latin typeface="Times New Roman" panose="02020603050405020304" pitchFamily="18" charset="0"/>
              </a:rPr>
              <a:t>1</a:t>
            </a:r>
            <a:r>
              <a:rPr lang="zh-CN" altLang="en-US" sz="2800" dirty="0">
                <a:latin typeface="Times New Roman" panose="02020603050405020304" pitchFamily="18" charset="0"/>
              </a:rPr>
              <a:t>）编码</a:t>
            </a:r>
            <a:r>
              <a:rPr lang="en-US" altLang="zh-CN" sz="2800" dirty="0">
                <a:latin typeface="Times New Roman" panose="02020603050405020304" pitchFamily="18" charset="0"/>
              </a:rPr>
              <a:t>/</a:t>
            </a:r>
            <a:r>
              <a:rPr lang="zh-CN" altLang="en-US" sz="2800" dirty="0">
                <a:latin typeface="Times New Roman" panose="02020603050405020304" pitchFamily="18" charset="0"/>
              </a:rPr>
              <a:t>解码设计</a:t>
            </a:r>
            <a:endParaRPr lang="zh-CN" altLang="en-US" sz="2800" dirty="0">
              <a:latin typeface="Times New Roman" panose="02020603050405020304" pitchFamily="18" charset="0"/>
            </a:endParaRPr>
          </a:p>
          <a:p>
            <a:pPr marL="0" indent="0" eaLnBrk="1" hangingPunct="1">
              <a:buClr>
                <a:schemeClr val="tx1"/>
              </a:buClr>
              <a:buFontTx/>
              <a:buNone/>
            </a:pPr>
            <a:r>
              <a:rPr lang="zh-CN" altLang="en-US" sz="2800" dirty="0">
                <a:latin typeface="Times New Roman" panose="02020603050405020304" pitchFamily="18" charset="0"/>
              </a:rPr>
              <a:t>（</a:t>
            </a:r>
            <a:r>
              <a:rPr lang="en-US" altLang="zh-CN" sz="2800" dirty="0">
                <a:latin typeface="Times New Roman" panose="02020603050405020304" pitchFamily="18" charset="0"/>
              </a:rPr>
              <a:t>2</a:t>
            </a:r>
            <a:r>
              <a:rPr lang="zh-CN" altLang="en-US" sz="2800" dirty="0">
                <a:latin typeface="Times New Roman" panose="02020603050405020304" pitchFamily="18" charset="0"/>
              </a:rPr>
              <a:t>）交叉算子、变异算子</a:t>
            </a:r>
            <a:endParaRPr lang="zh-CN" altLang="en-US" sz="2800" dirty="0">
              <a:latin typeface="Times New Roman" panose="02020603050405020304" pitchFamily="18" charset="0"/>
            </a:endParaRPr>
          </a:p>
          <a:p>
            <a:pPr marL="0" indent="0" eaLnBrk="1" hangingPunct="1">
              <a:buClr>
                <a:schemeClr val="tx1"/>
              </a:buClr>
              <a:buFontTx/>
              <a:buNone/>
            </a:pPr>
            <a:r>
              <a:rPr lang="zh-CN" altLang="en-US" sz="2800" dirty="0">
                <a:latin typeface="Times New Roman" panose="02020603050405020304" pitchFamily="18" charset="0"/>
              </a:rPr>
              <a:t>（</a:t>
            </a:r>
            <a:r>
              <a:rPr lang="en-US" altLang="zh-CN" sz="2800" dirty="0">
                <a:latin typeface="Times New Roman" panose="02020603050405020304" pitchFamily="18" charset="0"/>
              </a:rPr>
              <a:t>3</a:t>
            </a:r>
            <a:r>
              <a:rPr lang="zh-CN" altLang="en-US" sz="2800" dirty="0">
                <a:latin typeface="Times New Roman" panose="02020603050405020304" pitchFamily="18" charset="0"/>
              </a:rPr>
              <a:t>）</a:t>
            </a:r>
            <a:r>
              <a:rPr lang="zh-CN" altLang="en-US" sz="2800" b="1" dirty="0">
                <a:solidFill>
                  <a:schemeClr val="accent2"/>
                </a:solidFill>
                <a:latin typeface="Times New Roman" panose="02020603050405020304" pitchFamily="18" charset="0"/>
              </a:rPr>
              <a:t>杂交算子</a:t>
            </a:r>
            <a:endParaRPr lang="zh-CN" altLang="en-US" sz="2800" dirty="0">
              <a:latin typeface="Times New Roman" panose="02020603050405020304" pitchFamily="18" charset="0"/>
            </a:endParaRPr>
          </a:p>
        </p:txBody>
      </p:sp>
      <p:sp>
        <p:nvSpPr>
          <p:cNvPr id="167940" name="Rectangle 1028"/>
          <p:cNvSpPr/>
          <p:nvPr/>
        </p:nvSpPr>
        <p:spPr>
          <a:xfrm>
            <a:off x="539750" y="3500438"/>
            <a:ext cx="8229600" cy="2165350"/>
          </a:xfrm>
          <a:prstGeom prst="rect">
            <a:avLst/>
          </a:prstGeom>
          <a:solidFill>
            <a:srgbClr val="FFFFFF"/>
          </a:solidFill>
          <a:ln w="9525" cap="flat" cmpd="sng">
            <a:solidFill>
              <a:srgbClr val="808080"/>
            </a:solidFill>
            <a:prstDash val="solid"/>
            <a:miter/>
            <a:headEnd type="none" w="med" len="med"/>
            <a:tailEnd type="none" w="med" len="med"/>
          </a:ln>
        </p:spPr>
        <p:txBody>
          <a:bodyPr anchor="b" anchorCtr="0">
            <a:spAutoFit/>
          </a:bodyPr>
          <a:p>
            <a:pPr algn="just">
              <a:lnSpc>
                <a:spcPct val="130000"/>
              </a:lnSpc>
            </a:pPr>
            <a:r>
              <a:rPr lang="zh-CN" altLang="en-US" sz="2600" dirty="0">
                <a:solidFill>
                  <a:schemeClr val="tx1"/>
                </a:solidFill>
                <a:latin typeface="宋体" panose="02010600030101010101" pitchFamily="2" charset="-122"/>
                <a:ea typeface="宋体" panose="02010600030101010101" pitchFamily="2" charset="-122"/>
              </a:rPr>
              <a:t>设种群</a:t>
            </a:r>
            <a:r>
              <a:rPr lang="en-US" altLang="zh-CN" sz="2600" i="1" dirty="0">
                <a:solidFill>
                  <a:schemeClr val="tx1"/>
                </a:solidFill>
                <a:latin typeface="Times New Roman" panose="02020603050405020304" pitchFamily="18" charset="0"/>
                <a:ea typeface="宋体" panose="02010600030101010101" pitchFamily="2" charset="-122"/>
              </a:rPr>
              <a:t>A</a:t>
            </a:r>
            <a:r>
              <a:rPr lang="zh-CN" altLang="en-US" sz="2600" dirty="0">
                <a:solidFill>
                  <a:schemeClr val="tx1"/>
                </a:solidFill>
                <a:latin typeface="宋体" panose="02010600030101010101" pitchFamily="2" charset="-122"/>
                <a:ea typeface="宋体" panose="02010600030101010101" pitchFamily="2" charset="-122"/>
              </a:rPr>
              <a:t>与种群</a:t>
            </a:r>
            <a:r>
              <a:rPr lang="en-US" altLang="zh-CN" sz="2600" i="1" dirty="0">
                <a:solidFill>
                  <a:schemeClr val="tx1"/>
                </a:solidFill>
                <a:latin typeface="Times New Roman" panose="02020603050405020304" pitchFamily="18" charset="0"/>
                <a:ea typeface="宋体" panose="02010600030101010101" pitchFamily="2" charset="-122"/>
              </a:rPr>
              <a:t>B</a:t>
            </a:r>
            <a:r>
              <a:rPr lang="zh-CN" altLang="en-US" sz="2600" dirty="0">
                <a:solidFill>
                  <a:schemeClr val="tx1"/>
                </a:solidFill>
                <a:latin typeface="宋体" panose="02010600030101010101" pitchFamily="2" charset="-122"/>
                <a:ea typeface="宋体" panose="02010600030101010101" pitchFamily="2" charset="-122"/>
              </a:rPr>
              <a:t>，当</a:t>
            </a:r>
            <a:r>
              <a:rPr lang="en-US" altLang="zh-CN" sz="2600" i="1" dirty="0">
                <a:solidFill>
                  <a:schemeClr val="tx1"/>
                </a:solidFill>
                <a:latin typeface="Times New Roman" panose="02020603050405020304" pitchFamily="18" charset="0"/>
                <a:ea typeface="宋体" panose="02010600030101010101" pitchFamily="2" charset="-122"/>
              </a:rPr>
              <a:t>A</a:t>
            </a:r>
            <a:r>
              <a:rPr lang="zh-CN" altLang="en-US" sz="2600" dirty="0">
                <a:solidFill>
                  <a:schemeClr val="tx1"/>
                </a:solidFill>
                <a:latin typeface="宋体" panose="02010600030101010101" pitchFamily="2" charset="-122"/>
                <a:ea typeface="宋体" panose="02010600030101010101" pitchFamily="2" charset="-122"/>
              </a:rPr>
              <a:t>与</a:t>
            </a:r>
            <a:r>
              <a:rPr lang="en-US" altLang="zh-CN" sz="2600" i="1" dirty="0">
                <a:solidFill>
                  <a:schemeClr val="tx1"/>
                </a:solidFill>
                <a:latin typeface="Times New Roman" panose="02020603050405020304" pitchFamily="18" charset="0"/>
                <a:ea typeface="宋体" panose="02010600030101010101" pitchFamily="2" charset="-122"/>
              </a:rPr>
              <a:t>B</a:t>
            </a:r>
            <a:r>
              <a:rPr lang="zh-CN" altLang="en-US" sz="2600" dirty="0">
                <a:solidFill>
                  <a:schemeClr val="tx1"/>
                </a:solidFill>
                <a:latin typeface="宋体" panose="02010600030101010101" pitchFamily="2" charset="-122"/>
                <a:ea typeface="宋体" panose="02010600030101010101" pitchFamily="2" charset="-122"/>
              </a:rPr>
              <a:t>种群都完成了选择、交叉、变异算子后，产生一个随机数</a:t>
            </a:r>
            <a:r>
              <a:rPr lang="en-US" altLang="zh-CN" sz="2600" i="1" dirty="0">
                <a:solidFill>
                  <a:schemeClr val="tx1"/>
                </a:solidFill>
                <a:latin typeface="Times New Roman" panose="02020603050405020304" pitchFamily="18" charset="0"/>
                <a:ea typeface="宋体" panose="02010600030101010101" pitchFamily="2" charset="-122"/>
              </a:rPr>
              <a:t>num</a:t>
            </a:r>
            <a:r>
              <a:rPr lang="zh-CN" altLang="en-US" sz="2600" dirty="0">
                <a:solidFill>
                  <a:schemeClr val="tx1"/>
                </a:solidFill>
                <a:latin typeface="宋体" panose="02010600030101010101" pitchFamily="2" charset="-122"/>
                <a:ea typeface="宋体" panose="02010600030101010101" pitchFamily="2" charset="-122"/>
              </a:rPr>
              <a:t>，随机选择</a:t>
            </a:r>
            <a:r>
              <a:rPr lang="en-US" altLang="zh-CN" sz="2600" i="1" dirty="0">
                <a:solidFill>
                  <a:schemeClr val="tx1"/>
                </a:solidFill>
                <a:latin typeface="Times New Roman" panose="02020603050405020304" pitchFamily="18" charset="0"/>
                <a:ea typeface="宋体" panose="02010600030101010101" pitchFamily="2" charset="-122"/>
              </a:rPr>
              <a:t>A</a:t>
            </a:r>
            <a:r>
              <a:rPr lang="zh-CN" altLang="en-US" sz="2600" dirty="0">
                <a:solidFill>
                  <a:schemeClr val="tx1"/>
                </a:solidFill>
                <a:latin typeface="宋体" panose="02010600030101010101" pitchFamily="2" charset="-122"/>
                <a:ea typeface="宋体" panose="02010600030101010101" pitchFamily="2" charset="-122"/>
              </a:rPr>
              <a:t>中</a:t>
            </a:r>
            <a:r>
              <a:rPr lang="en-US" altLang="zh-CN" sz="2600" i="1" dirty="0">
                <a:solidFill>
                  <a:schemeClr val="tx1"/>
                </a:solidFill>
                <a:latin typeface="Times New Roman" panose="02020603050405020304" pitchFamily="18" charset="0"/>
                <a:ea typeface="宋体" panose="02010600030101010101" pitchFamily="2" charset="-122"/>
              </a:rPr>
              <a:t>num</a:t>
            </a:r>
            <a:r>
              <a:rPr lang="zh-CN" altLang="en-US" sz="2600" dirty="0">
                <a:solidFill>
                  <a:schemeClr val="tx1"/>
                </a:solidFill>
                <a:latin typeface="宋体" panose="02010600030101010101" pitchFamily="2" charset="-122"/>
                <a:ea typeface="宋体" panose="02010600030101010101" pitchFamily="2" charset="-122"/>
              </a:rPr>
              <a:t>个个体与</a:t>
            </a:r>
            <a:r>
              <a:rPr lang="en-US" altLang="zh-CN" sz="2600" i="1" dirty="0">
                <a:solidFill>
                  <a:schemeClr val="tx1"/>
                </a:solidFill>
                <a:latin typeface="Times New Roman" panose="02020603050405020304" pitchFamily="18" charset="0"/>
                <a:ea typeface="宋体" panose="02010600030101010101" pitchFamily="2" charset="-122"/>
              </a:rPr>
              <a:t>A</a:t>
            </a:r>
            <a:r>
              <a:rPr lang="zh-CN" altLang="en-US" sz="2600" dirty="0">
                <a:solidFill>
                  <a:schemeClr val="tx1"/>
                </a:solidFill>
                <a:latin typeface="宋体" panose="02010600030101010101" pitchFamily="2" charset="-122"/>
                <a:ea typeface="宋体" panose="02010600030101010101" pitchFamily="2" charset="-122"/>
              </a:rPr>
              <a:t>中最优个体</a:t>
            </a:r>
            <a:r>
              <a:rPr lang="zh-CN" altLang="en-US" sz="2600" dirty="0">
                <a:solidFill>
                  <a:schemeClr val="tx1"/>
                </a:solidFill>
                <a:latin typeface="Times New Roman" panose="02020603050405020304" pitchFamily="18" charset="0"/>
                <a:ea typeface="宋体" panose="02010600030101010101" pitchFamily="2" charset="-122"/>
              </a:rPr>
              <a:t>，</a:t>
            </a:r>
            <a:r>
              <a:rPr lang="zh-CN" altLang="en-US" sz="2600" dirty="0">
                <a:solidFill>
                  <a:schemeClr val="tx1"/>
                </a:solidFill>
                <a:latin typeface="宋体" panose="02010600030101010101" pitchFamily="2" charset="-122"/>
                <a:ea typeface="宋体" panose="02010600030101010101" pitchFamily="2" charset="-122"/>
              </a:rPr>
              <a:t>随机选择</a:t>
            </a:r>
            <a:r>
              <a:rPr lang="en-US" altLang="zh-CN" sz="2600" i="1" dirty="0">
                <a:solidFill>
                  <a:schemeClr val="tx1"/>
                </a:solidFill>
                <a:latin typeface="Times New Roman" panose="02020603050405020304" pitchFamily="18" charset="0"/>
                <a:ea typeface="宋体" panose="02010600030101010101" pitchFamily="2" charset="-122"/>
              </a:rPr>
              <a:t>B</a:t>
            </a:r>
            <a:r>
              <a:rPr lang="zh-CN" altLang="en-US" sz="2600" dirty="0">
                <a:solidFill>
                  <a:schemeClr val="tx1"/>
                </a:solidFill>
                <a:latin typeface="宋体" panose="02010600030101010101" pitchFamily="2" charset="-122"/>
                <a:ea typeface="宋体" panose="02010600030101010101" pitchFamily="2" charset="-122"/>
              </a:rPr>
              <a:t>中</a:t>
            </a:r>
            <a:r>
              <a:rPr lang="en-US" altLang="zh-CN" sz="2600" i="1" dirty="0">
                <a:solidFill>
                  <a:schemeClr val="tx1"/>
                </a:solidFill>
                <a:latin typeface="Times New Roman" panose="02020603050405020304" pitchFamily="18" charset="0"/>
                <a:ea typeface="宋体" panose="02010600030101010101" pitchFamily="2" charset="-122"/>
              </a:rPr>
              <a:t>num</a:t>
            </a:r>
            <a:r>
              <a:rPr lang="zh-CN" altLang="en-US" sz="2600" dirty="0">
                <a:solidFill>
                  <a:schemeClr val="tx1"/>
                </a:solidFill>
                <a:latin typeface="宋体" panose="02010600030101010101" pitchFamily="2" charset="-122"/>
                <a:ea typeface="宋体" panose="02010600030101010101" pitchFamily="2" charset="-122"/>
              </a:rPr>
              <a:t>个个体与</a:t>
            </a:r>
            <a:r>
              <a:rPr lang="en-US" altLang="zh-CN" sz="2600" i="1" dirty="0">
                <a:solidFill>
                  <a:schemeClr val="tx1"/>
                </a:solidFill>
                <a:latin typeface="Times New Roman" panose="02020603050405020304" pitchFamily="18" charset="0"/>
                <a:ea typeface="宋体" panose="02010600030101010101" pitchFamily="2" charset="-122"/>
              </a:rPr>
              <a:t>B</a:t>
            </a:r>
            <a:r>
              <a:rPr lang="zh-CN" altLang="en-US" sz="2600" dirty="0">
                <a:solidFill>
                  <a:schemeClr val="tx1"/>
                </a:solidFill>
                <a:latin typeface="宋体" panose="02010600030101010101" pitchFamily="2" charset="-122"/>
                <a:ea typeface="宋体" panose="02010600030101010101" pitchFamily="2" charset="-122"/>
              </a:rPr>
              <a:t>中最优个体</a:t>
            </a:r>
            <a:r>
              <a:rPr lang="zh-CN" altLang="en-US" sz="2600" dirty="0">
                <a:solidFill>
                  <a:schemeClr val="tx1"/>
                </a:solidFill>
                <a:latin typeface="Times New Roman" panose="02020603050405020304" pitchFamily="18" charset="0"/>
                <a:ea typeface="宋体" panose="02010600030101010101" pitchFamily="2" charset="-122"/>
              </a:rPr>
              <a:t>，</a:t>
            </a:r>
            <a:r>
              <a:rPr lang="zh-CN" altLang="en-US" sz="2600" dirty="0">
                <a:solidFill>
                  <a:schemeClr val="tx1"/>
                </a:solidFill>
                <a:latin typeface="宋体" panose="02010600030101010101" pitchFamily="2" charset="-122"/>
                <a:ea typeface="宋体" panose="02010600030101010101" pitchFamily="2" charset="-122"/>
              </a:rPr>
              <a:t>交换两者，以打破平衡态。</a:t>
            </a:r>
            <a:endParaRPr lang="zh-CN" altLang="en-US" sz="2600" dirty="0">
              <a:solidFill>
                <a:schemeClr val="tx1"/>
              </a:solidFill>
              <a:latin typeface="宋体" panose="02010600030101010101" pitchFamily="2" charset="-122"/>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167940"/>
                                        </p:tgtEl>
                                        <p:attrNameLst>
                                          <p:attrName>style.visibility</p:attrName>
                                        </p:attrNameLst>
                                      </p:cBhvr>
                                      <p:to>
                                        <p:strVal val="visible"/>
                                      </p:to>
                                    </p:set>
                                    <p:animEffect transition="in" filter="barn(outHorizontal)">
                                      <p:cBhvr>
                                        <p:cTn id="7" dur="500"/>
                                        <p:tgtEl>
                                          <p:spTgt spid="1679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40" grpId="0" bldLvl="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6497"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106498" name="Rectangle 5"/>
          <p:cNvSpPr/>
          <p:nvPr/>
        </p:nvSpPr>
        <p:spPr>
          <a:xfrm>
            <a:off x="2676525" y="647700"/>
            <a:ext cx="9144000" cy="0"/>
          </a:xfrm>
          <a:prstGeom prst="rect">
            <a:avLst/>
          </a:prstGeom>
          <a:noFill/>
          <a:ln w="9525">
            <a:noFill/>
          </a:ln>
        </p:spPr>
        <p:txBody>
          <a:bodyPr anchor="t" anchorCtr="0">
            <a:spAutoFit/>
          </a:bodyPr>
          <a:p>
            <a:endParaRPr lang="zh-CN" altLang="en-US" dirty="0">
              <a:latin typeface="宋体" panose="02010600030101010101" pitchFamily="2" charset="-122"/>
              <a:ea typeface="宋体" panose="02010600030101010101" pitchFamily="2" charset="-122"/>
            </a:endParaRPr>
          </a:p>
        </p:txBody>
      </p:sp>
      <p:pic>
        <p:nvPicPr>
          <p:cNvPr id="106499" name="Picture 4" descr="双种群流程图"/>
          <p:cNvPicPr>
            <a:picLocks noChangeAspect="1"/>
          </p:cNvPicPr>
          <p:nvPr/>
        </p:nvPicPr>
        <p:blipFill>
          <a:blip r:embed="rId1"/>
          <a:stretch>
            <a:fillRect/>
          </a:stretch>
        </p:blipFill>
        <p:spPr>
          <a:xfrm>
            <a:off x="533400" y="188913"/>
            <a:ext cx="7315200" cy="6553200"/>
          </a:xfrm>
          <a:prstGeom prst="rect">
            <a:avLst/>
          </a:prstGeom>
          <a:noFill/>
          <a:ln w="9525">
            <a:noFill/>
          </a:ln>
        </p:spPr>
      </p:pic>
      <p:sp>
        <p:nvSpPr>
          <p:cNvPr id="106500" name="Rectangle 7"/>
          <p:cNvSpPr/>
          <p:nvPr/>
        </p:nvSpPr>
        <p:spPr>
          <a:xfrm>
            <a:off x="4876800" y="6172200"/>
            <a:ext cx="3962400" cy="396875"/>
          </a:xfrm>
          <a:prstGeom prst="rect">
            <a:avLst/>
          </a:prstGeom>
          <a:noFill/>
          <a:ln w="9525">
            <a:noFill/>
          </a:ln>
        </p:spPr>
        <p:txBody>
          <a:bodyPr anchor="t" anchorCtr="0">
            <a:spAutoFit/>
          </a:bodyPr>
          <a:p>
            <a:r>
              <a:rPr lang="en-US" altLang="zh-CN" sz="2000" b="1" dirty="0">
                <a:solidFill>
                  <a:schemeClr val="tx1"/>
                </a:solidFill>
                <a:latin typeface="宋体" panose="02010600030101010101" pitchFamily="2" charset="-122"/>
                <a:ea typeface="宋体" panose="02010600030101010101" pitchFamily="2" charset="-122"/>
              </a:rPr>
              <a:t>   </a:t>
            </a:r>
            <a:r>
              <a:rPr lang="zh-CN" altLang="en-US" sz="2000" b="1" dirty="0">
                <a:solidFill>
                  <a:schemeClr val="tx1"/>
                </a:solidFill>
                <a:latin typeface="宋体" panose="02010600030101010101" pitchFamily="2" charset="-122"/>
                <a:ea typeface="宋体" panose="02010600030101010101" pitchFamily="2" charset="-122"/>
              </a:rPr>
              <a:t>双种群遗传算法程序流程图 </a:t>
            </a:r>
            <a:endParaRPr lang="zh-CN" altLang="en-US" sz="2000" b="1"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p:random/>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21"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bg1"/>
                </a:solidFill>
                <a:latin typeface="宋体" panose="02010600030101010101" pitchFamily="2" charset="-122"/>
                <a:ea typeface="宋体" panose="02010600030101010101" pitchFamily="2" charset="-122"/>
                <a:cs typeface="+mn-cs"/>
              </a:defRPr>
            </a:lvl5pPr>
          </a:lstStyle>
          <a:p>
            <a:pPr lvl="0" algn="r"/>
            <a:fld id="{9A0DB2DC-4C9A-4742-B13C-FB6460FD3503}" type="slidenum">
              <a:rPr lang="ja-JP" altLang="en-US" sz="1800" dirty="0">
                <a:solidFill>
                  <a:srgbClr val="A50021"/>
                </a:solidFill>
                <a:latin typeface="Arial" panose="020B0604020202020204" pitchFamily="34" charset="0"/>
                <a:ea typeface="MS PGothic" panose="020B0600070205080204" pitchFamily="34" charset="-128"/>
              </a:rPr>
            </a:fld>
            <a:endParaRPr lang="ja-JP" altLang="en-US" sz="1800" dirty="0">
              <a:solidFill>
                <a:srgbClr val="A50021"/>
              </a:solidFill>
              <a:latin typeface="Arial" panose="020B0604020202020204" pitchFamily="34" charset="0"/>
              <a:ea typeface="MS PGothic" panose="020B0600070205080204" pitchFamily="34" charset="-128"/>
            </a:endParaRPr>
          </a:p>
        </p:txBody>
      </p:sp>
      <p:sp>
        <p:nvSpPr>
          <p:cNvPr id="107522" name="Rectangle 16"/>
          <p:cNvSpPr/>
          <p:nvPr/>
        </p:nvSpPr>
        <p:spPr>
          <a:xfrm>
            <a:off x="381000" y="3048000"/>
            <a:ext cx="8534400" cy="3124200"/>
          </a:xfrm>
          <a:prstGeom prst="rect">
            <a:avLst/>
          </a:prstGeom>
          <a:solidFill>
            <a:srgbClr val="FFFFFF"/>
          </a:solidFill>
          <a:ln w="9525" cap="flat" cmpd="sng">
            <a:solidFill>
              <a:srgbClr val="808080"/>
            </a:solidFill>
            <a:prstDash val="solid"/>
            <a:miter/>
            <a:headEnd type="none" w="med" len="med"/>
            <a:tailEnd type="none" w="med" len="med"/>
          </a:ln>
        </p:spPr>
        <p:txBody>
          <a:bodyPr wrap="none" anchor="ctr" anchorCtr="0"/>
          <a:p>
            <a:endParaRPr lang="zh-CN" altLang="en-US" dirty="0">
              <a:latin typeface="宋体" panose="02010600030101010101" pitchFamily="2" charset="-122"/>
              <a:ea typeface="宋体" panose="02010600030101010101" pitchFamily="2" charset="-122"/>
            </a:endParaRPr>
          </a:p>
        </p:txBody>
      </p:sp>
      <p:sp>
        <p:nvSpPr>
          <p:cNvPr id="107523" name="Rectangle 2"/>
          <p:cNvSpPr>
            <a:spLocks noGrp="1"/>
          </p:cNvSpPr>
          <p:nvPr>
            <p:ph type="title"/>
          </p:nvPr>
        </p:nvSpPr>
        <p:spPr/>
        <p:txBody>
          <a:bodyPr vert="horz" wrap="square" lIns="91440" tIns="45720" rIns="91440" bIns="45720" anchor="b" anchorCtr="0"/>
          <a:p>
            <a:pPr eaLnBrk="1" hangingPunct="1"/>
            <a:r>
              <a:rPr lang="en-US" altLang="zh-CN" sz="3600" b="0" dirty="0">
                <a:latin typeface="Times New Roman" panose="02020603050405020304" pitchFamily="18" charset="0"/>
                <a:ea typeface="黑体" panose="02010609060101010101" pitchFamily="49" charset="-122"/>
              </a:rPr>
              <a:t>6.3.3  </a:t>
            </a:r>
            <a:r>
              <a:rPr lang="zh-CN" altLang="en-US" sz="3600" b="0" dirty="0">
                <a:latin typeface="Times New Roman" panose="02020603050405020304" pitchFamily="18" charset="0"/>
                <a:ea typeface="黑体" panose="02010609060101010101" pitchFamily="49" charset="-122"/>
              </a:rPr>
              <a:t>自适应遗传算法</a:t>
            </a:r>
            <a:r>
              <a:rPr lang="zh-CN" altLang="en-US" sz="3200" dirty="0"/>
              <a:t> </a:t>
            </a:r>
            <a:endParaRPr lang="zh-CN" altLang="en-US" sz="3200" dirty="0"/>
          </a:p>
        </p:txBody>
      </p:sp>
      <p:sp>
        <p:nvSpPr>
          <p:cNvPr id="107524" name="Rectangle 3"/>
          <p:cNvSpPr>
            <a:spLocks noGrp="1"/>
          </p:cNvSpPr>
          <p:nvPr>
            <p:ph idx="1"/>
          </p:nvPr>
        </p:nvSpPr>
        <p:spPr>
          <a:xfrm>
            <a:off x="381000" y="762000"/>
            <a:ext cx="3200400" cy="609600"/>
          </a:xfrm>
        </p:spPr>
        <p:txBody>
          <a:bodyPr vert="horz" wrap="square" lIns="91440" tIns="45720" rIns="91440" bIns="45720" anchor="t" anchorCtr="0"/>
          <a:p>
            <a:pPr marL="609600" indent="-609600" eaLnBrk="1" hangingPunct="1">
              <a:buClr>
                <a:schemeClr val="tx1"/>
              </a:buClr>
              <a:buFontTx/>
              <a:buNone/>
            </a:pPr>
            <a:r>
              <a:rPr lang="en-US" altLang="zh-CN" b="1" dirty="0">
                <a:latin typeface="Times New Roman" panose="02020603050405020304" pitchFamily="18" charset="0"/>
              </a:rPr>
              <a:t>1. </a:t>
            </a:r>
            <a:r>
              <a:rPr lang="zh-CN" altLang="en-US" b="1" dirty="0">
                <a:latin typeface="Times New Roman" panose="02020603050405020304" pitchFamily="18" charset="0"/>
              </a:rPr>
              <a:t>基本思想</a:t>
            </a:r>
            <a:endParaRPr lang="zh-CN" altLang="en-US" b="1" dirty="0">
              <a:latin typeface="Times New Roman" panose="02020603050405020304" pitchFamily="18" charset="0"/>
            </a:endParaRPr>
          </a:p>
        </p:txBody>
      </p:sp>
      <p:sp>
        <p:nvSpPr>
          <p:cNvPr id="107525" name="Rectangle 12"/>
          <p:cNvSpPr/>
          <p:nvPr/>
        </p:nvSpPr>
        <p:spPr>
          <a:xfrm>
            <a:off x="381000" y="1527175"/>
            <a:ext cx="8534400" cy="1292225"/>
          </a:xfrm>
          <a:prstGeom prst="rect">
            <a:avLst/>
          </a:prstGeom>
          <a:solidFill>
            <a:srgbClr val="FFFFFF"/>
          </a:solidFill>
          <a:ln w="9525" cap="flat" cmpd="sng">
            <a:solidFill>
              <a:srgbClr val="808080"/>
            </a:solidFill>
            <a:prstDash val="solid"/>
            <a:miter/>
            <a:headEnd type="none" w="med" len="med"/>
            <a:tailEnd type="none" w="med" len="med"/>
          </a:ln>
        </p:spPr>
        <p:txBody>
          <a:bodyPr anchor="b" anchorCtr="0">
            <a:spAutoFit/>
          </a:bodyPr>
          <a:p>
            <a:pPr>
              <a:spcBef>
                <a:spcPct val="50000"/>
              </a:spcBef>
              <a:buClr>
                <a:schemeClr val="tx1"/>
              </a:buClr>
              <a:buBlip>
                <a:blip r:embed="rId1"/>
              </a:buBlip>
            </a:pPr>
            <a:r>
              <a:rPr lang="en-US" altLang="zh-CN" sz="2600" dirty="0">
                <a:solidFill>
                  <a:schemeClr val="tx1"/>
                </a:solidFill>
                <a:latin typeface="Times New Roman" panose="02020603050405020304" pitchFamily="18" charset="0"/>
                <a:ea typeface="宋体" panose="02010600030101010101" pitchFamily="2" charset="-122"/>
              </a:rPr>
              <a:t> Srinvivas M.</a:t>
            </a:r>
            <a:r>
              <a:rPr lang="zh-CN" altLang="en-US" sz="2600" dirty="0">
                <a:solidFill>
                  <a:schemeClr val="tx1"/>
                </a:solidFill>
                <a:latin typeface="Times New Roman" panose="02020603050405020304" pitchFamily="18" charset="0"/>
                <a:ea typeface="宋体" panose="02010600030101010101" pitchFamily="2" charset="-122"/>
              </a:rPr>
              <a:t>，</a:t>
            </a:r>
            <a:r>
              <a:rPr lang="en-US" altLang="zh-CN" sz="2600" dirty="0">
                <a:solidFill>
                  <a:schemeClr val="tx1"/>
                </a:solidFill>
                <a:latin typeface="Times New Roman" panose="02020603050405020304" pitchFamily="18" charset="0"/>
                <a:ea typeface="宋体" panose="02010600030101010101" pitchFamily="2" charset="-122"/>
              </a:rPr>
              <a:t>Patnaik L. M.</a:t>
            </a:r>
            <a:r>
              <a:rPr lang="zh-CN" altLang="en-US" sz="2600" dirty="0">
                <a:solidFill>
                  <a:schemeClr val="tx1"/>
                </a:solidFill>
                <a:latin typeface="Times New Roman" panose="02020603050405020304" pitchFamily="18" charset="0"/>
                <a:ea typeface="宋体" panose="02010600030101010101" pitchFamily="2" charset="-122"/>
              </a:rPr>
              <a:t>等在</a:t>
            </a:r>
            <a:r>
              <a:rPr lang="en-US" altLang="zh-CN" sz="2600" dirty="0">
                <a:solidFill>
                  <a:schemeClr val="tx1"/>
                </a:solidFill>
                <a:latin typeface="Times New Roman" panose="02020603050405020304" pitchFamily="18" charset="0"/>
                <a:ea typeface="宋体" panose="02010600030101010101" pitchFamily="2" charset="-122"/>
              </a:rPr>
              <a:t>1994</a:t>
            </a:r>
            <a:r>
              <a:rPr lang="zh-CN" altLang="en-US" sz="2600" dirty="0">
                <a:solidFill>
                  <a:schemeClr val="tx1"/>
                </a:solidFill>
                <a:latin typeface="Times New Roman" panose="02020603050405020304" pitchFamily="18" charset="0"/>
                <a:ea typeface="宋体" panose="02010600030101010101" pitchFamily="2" charset="-122"/>
              </a:rPr>
              <a:t>年提出一种自适应遗传算法</a:t>
            </a:r>
            <a:r>
              <a:rPr lang="en-US" altLang="zh-CN" sz="2600" dirty="0">
                <a:solidFill>
                  <a:schemeClr val="tx1"/>
                </a:solidFill>
                <a:latin typeface="Times New Roman" panose="02020603050405020304" pitchFamily="18" charset="0"/>
                <a:ea typeface="宋体" panose="02010600030101010101" pitchFamily="2" charset="-122"/>
              </a:rPr>
              <a:t>(adaptive genetic algorithms</a:t>
            </a:r>
            <a:r>
              <a:rPr lang="zh-CN" altLang="en-US" sz="2600" dirty="0">
                <a:solidFill>
                  <a:schemeClr val="tx1"/>
                </a:solidFill>
                <a:latin typeface="Times New Roman" panose="02020603050405020304" pitchFamily="18" charset="0"/>
                <a:ea typeface="宋体" panose="02010600030101010101" pitchFamily="2" charset="-122"/>
              </a:rPr>
              <a:t>，</a:t>
            </a:r>
            <a:r>
              <a:rPr lang="en-US" altLang="zh-CN" sz="2600" dirty="0">
                <a:solidFill>
                  <a:schemeClr val="tx1"/>
                </a:solidFill>
                <a:latin typeface="Times New Roman" panose="02020603050405020304" pitchFamily="18" charset="0"/>
                <a:ea typeface="宋体" panose="02010600030101010101" pitchFamily="2" charset="-122"/>
              </a:rPr>
              <a:t>AGA)</a:t>
            </a:r>
            <a:r>
              <a:rPr lang="zh-CN" altLang="en-US" sz="2600" dirty="0">
                <a:solidFill>
                  <a:schemeClr val="tx1"/>
                </a:solidFill>
                <a:latin typeface="Times New Roman" panose="02020603050405020304" pitchFamily="18" charset="0"/>
                <a:ea typeface="宋体" panose="02010600030101010101" pitchFamily="2" charset="-122"/>
              </a:rPr>
              <a:t>：         能随适应度自动改变。</a:t>
            </a:r>
            <a:endParaRPr lang="zh-CN" altLang="en-US" sz="2600" dirty="0">
              <a:solidFill>
                <a:schemeClr val="tx1"/>
              </a:solidFill>
              <a:latin typeface="Times New Roman" panose="02020603050405020304" pitchFamily="18" charset="0"/>
              <a:ea typeface="宋体" panose="02010600030101010101" pitchFamily="2" charset="-122"/>
            </a:endParaRPr>
          </a:p>
        </p:txBody>
      </p:sp>
      <p:graphicFrame>
        <p:nvGraphicFramePr>
          <p:cNvPr id="107526" name="Object 6"/>
          <p:cNvGraphicFramePr/>
          <p:nvPr/>
        </p:nvGraphicFramePr>
        <p:xfrm>
          <a:off x="6877050" y="1916113"/>
          <a:ext cx="935038" cy="519112"/>
        </p:xfrm>
        <a:graphic>
          <a:graphicData uri="http://schemas.openxmlformats.org/presentationml/2006/ole">
            <mc:AlternateContent xmlns:mc="http://schemas.openxmlformats.org/markup-compatibility/2006">
              <mc:Choice xmlns:v="urn:schemas-microsoft-com:vml" Requires="v">
                <p:oleObj spid="_x0000_s3123" name="" r:id="rId2" imgW="342900" imgH="190500" progId="Equation.DSMT4">
                  <p:embed/>
                </p:oleObj>
              </mc:Choice>
              <mc:Fallback>
                <p:oleObj name="" r:id="rId2" imgW="342900" imgH="190500" progId="Equation.DSMT4">
                  <p:embed/>
                  <p:pic>
                    <p:nvPicPr>
                      <p:cNvPr id="0" name="图片 3122"/>
                      <p:cNvPicPr/>
                      <p:nvPr/>
                    </p:nvPicPr>
                    <p:blipFill>
                      <a:blip r:embed="rId3"/>
                      <a:stretch>
                        <a:fillRect/>
                      </a:stretch>
                    </p:blipFill>
                    <p:spPr>
                      <a:xfrm>
                        <a:off x="6877050" y="1916113"/>
                        <a:ext cx="935038" cy="519112"/>
                      </a:xfrm>
                      <a:prstGeom prst="rect">
                        <a:avLst/>
                      </a:prstGeom>
                      <a:noFill/>
                      <a:ln w="38100">
                        <a:noFill/>
                        <a:miter/>
                      </a:ln>
                    </p:spPr>
                  </p:pic>
                </p:oleObj>
              </mc:Fallback>
            </mc:AlternateContent>
          </a:graphicData>
        </a:graphic>
      </p:graphicFrame>
      <p:sp>
        <p:nvSpPr>
          <p:cNvPr id="107527" name="Rectangle 4"/>
          <p:cNvSpPr/>
          <p:nvPr/>
        </p:nvSpPr>
        <p:spPr>
          <a:xfrm>
            <a:off x="381000" y="3074988"/>
            <a:ext cx="8305800" cy="1282700"/>
          </a:xfrm>
          <a:prstGeom prst="rect">
            <a:avLst/>
          </a:prstGeom>
          <a:noFill/>
          <a:ln w="9525">
            <a:noFill/>
          </a:ln>
        </p:spPr>
        <p:txBody>
          <a:bodyPr anchor="t" anchorCtr="0">
            <a:spAutoFit/>
          </a:bodyPr>
          <a:p>
            <a:pPr algn="just">
              <a:spcBef>
                <a:spcPct val="50000"/>
              </a:spcBef>
              <a:buClr>
                <a:schemeClr val="tx1"/>
              </a:buClr>
              <a:buBlip>
                <a:blip r:embed="rId1"/>
              </a:buBlip>
            </a:pPr>
            <a:r>
              <a:rPr lang="en-US" altLang="zh-CN" sz="2600" dirty="0">
                <a:solidFill>
                  <a:schemeClr val="tx1"/>
                </a:solidFill>
                <a:latin typeface="Times New Roman" panose="02020603050405020304" pitchFamily="18" charset="0"/>
                <a:ea typeface="宋体" panose="02010600030101010101" pitchFamily="2" charset="-122"/>
              </a:rPr>
              <a:t> AGA</a:t>
            </a:r>
            <a:r>
              <a:rPr lang="zh-CN" altLang="en-US" sz="2600" dirty="0">
                <a:solidFill>
                  <a:schemeClr val="tx1"/>
                </a:solidFill>
                <a:latin typeface="Times New Roman" panose="02020603050405020304" pitchFamily="18" charset="0"/>
                <a:ea typeface="宋体" panose="02010600030101010101" pitchFamily="2" charset="-122"/>
              </a:rPr>
              <a:t>：当种群各个体适应度趋于一致或者趋于局部最优时，使          增加，以跳出局部最优；而当群体适应度比较分散时，使          减少，以利于优良个体的生存。</a:t>
            </a:r>
            <a:endParaRPr lang="zh-CN" altLang="en-US" sz="2600" dirty="0">
              <a:solidFill>
                <a:schemeClr val="tx1"/>
              </a:solidFill>
              <a:latin typeface="Times New Roman" panose="02020603050405020304" pitchFamily="18" charset="0"/>
              <a:ea typeface="宋体" panose="02010600030101010101" pitchFamily="2" charset="-122"/>
            </a:endParaRPr>
          </a:p>
        </p:txBody>
      </p:sp>
      <p:graphicFrame>
        <p:nvGraphicFramePr>
          <p:cNvPr id="107528" name="Object 5"/>
          <p:cNvGraphicFramePr/>
          <p:nvPr/>
        </p:nvGraphicFramePr>
        <p:xfrm>
          <a:off x="1800225" y="3471863"/>
          <a:ext cx="990600" cy="549275"/>
        </p:xfrm>
        <a:graphic>
          <a:graphicData uri="http://schemas.openxmlformats.org/presentationml/2006/ole">
            <mc:AlternateContent xmlns:mc="http://schemas.openxmlformats.org/markup-compatibility/2006">
              <mc:Choice xmlns:v="urn:schemas-microsoft-com:vml" Requires="v">
                <p:oleObj spid="_x0000_s3122" name="" r:id="rId4" imgW="342900" imgH="190500" progId="Equation.DSMT4">
                  <p:embed/>
                </p:oleObj>
              </mc:Choice>
              <mc:Fallback>
                <p:oleObj name="" r:id="rId4" imgW="342900" imgH="190500" progId="Equation.DSMT4">
                  <p:embed/>
                  <p:pic>
                    <p:nvPicPr>
                      <p:cNvPr id="0" name="图片 3121"/>
                      <p:cNvPicPr/>
                      <p:nvPr/>
                    </p:nvPicPr>
                    <p:blipFill>
                      <a:blip r:embed="rId5"/>
                      <a:stretch>
                        <a:fillRect/>
                      </a:stretch>
                    </p:blipFill>
                    <p:spPr>
                      <a:xfrm>
                        <a:off x="1800225" y="3471863"/>
                        <a:ext cx="990600" cy="549275"/>
                      </a:xfrm>
                      <a:prstGeom prst="rect">
                        <a:avLst/>
                      </a:prstGeom>
                      <a:noFill/>
                      <a:ln w="38100">
                        <a:noFill/>
                        <a:miter/>
                      </a:ln>
                    </p:spPr>
                  </p:pic>
                </p:oleObj>
              </mc:Fallback>
            </mc:AlternateContent>
          </a:graphicData>
        </a:graphic>
      </p:graphicFrame>
      <p:graphicFrame>
        <p:nvGraphicFramePr>
          <p:cNvPr id="107529" name="Object 7"/>
          <p:cNvGraphicFramePr/>
          <p:nvPr/>
        </p:nvGraphicFramePr>
        <p:xfrm>
          <a:off x="2757488" y="3886200"/>
          <a:ext cx="936625" cy="519113"/>
        </p:xfrm>
        <a:graphic>
          <a:graphicData uri="http://schemas.openxmlformats.org/presentationml/2006/ole">
            <mc:AlternateContent xmlns:mc="http://schemas.openxmlformats.org/markup-compatibility/2006">
              <mc:Choice xmlns:v="urn:schemas-microsoft-com:vml" Requires="v">
                <p:oleObj spid="_x0000_s3120" name="" r:id="rId6" imgW="342900" imgH="190500" progId="Equation.DSMT4">
                  <p:embed/>
                </p:oleObj>
              </mc:Choice>
              <mc:Fallback>
                <p:oleObj name="" r:id="rId6" imgW="342900" imgH="190500" progId="Equation.DSMT4">
                  <p:embed/>
                  <p:pic>
                    <p:nvPicPr>
                      <p:cNvPr id="0" name="图片 3119"/>
                      <p:cNvPicPr/>
                      <p:nvPr/>
                    </p:nvPicPr>
                    <p:blipFill>
                      <a:blip r:embed="rId3"/>
                      <a:stretch>
                        <a:fillRect/>
                      </a:stretch>
                    </p:blipFill>
                    <p:spPr>
                      <a:xfrm>
                        <a:off x="2757488" y="3886200"/>
                        <a:ext cx="936625" cy="519113"/>
                      </a:xfrm>
                      <a:prstGeom prst="rect">
                        <a:avLst/>
                      </a:prstGeom>
                      <a:noFill/>
                      <a:ln w="38100">
                        <a:noFill/>
                        <a:miter/>
                      </a:ln>
                    </p:spPr>
                  </p:pic>
                </p:oleObj>
              </mc:Fallback>
            </mc:AlternateContent>
          </a:graphicData>
        </a:graphic>
      </p:graphicFrame>
      <p:sp>
        <p:nvSpPr>
          <p:cNvPr id="107530" name="Rectangle 10"/>
          <p:cNvSpPr/>
          <p:nvPr/>
        </p:nvSpPr>
        <p:spPr>
          <a:xfrm>
            <a:off x="381000" y="4492625"/>
            <a:ext cx="8305800" cy="1679575"/>
          </a:xfrm>
          <a:prstGeom prst="rect">
            <a:avLst/>
          </a:prstGeom>
          <a:noFill/>
          <a:ln w="9525">
            <a:noFill/>
          </a:ln>
        </p:spPr>
        <p:txBody>
          <a:bodyPr anchor="b" anchorCtr="0">
            <a:spAutoFit/>
          </a:bodyPr>
          <a:p>
            <a:pPr>
              <a:buBlip>
                <a:blip r:embed="rId1"/>
              </a:buBlip>
            </a:pPr>
            <a:r>
              <a:rPr lang="en-US" altLang="zh-CN" sz="2600" dirty="0">
                <a:solidFill>
                  <a:schemeClr val="tx1"/>
                </a:solidFill>
                <a:latin typeface="宋体" panose="02010600030101010101" pitchFamily="2" charset="-122"/>
                <a:ea typeface="宋体" panose="02010600030101010101" pitchFamily="2" charset="-122"/>
              </a:rPr>
              <a:t> </a:t>
            </a:r>
            <a:r>
              <a:rPr lang="zh-CN" altLang="en-US" sz="2600" dirty="0">
                <a:solidFill>
                  <a:schemeClr val="tx1"/>
                </a:solidFill>
                <a:latin typeface="宋体" panose="02010600030101010101" pitchFamily="2" charset="-122"/>
                <a:ea typeface="宋体" panose="02010600030101010101" pitchFamily="2" charset="-122"/>
              </a:rPr>
              <a:t>同时，对于适应度高于群体平均适应值的个体，选择较低的      ，使得该解得以保护进入下一代；对低于平均适应值的个体，选择较高的      值，使该解被淘汰。 </a:t>
            </a:r>
            <a:endParaRPr lang="zh-CN" altLang="en-US" sz="2600" dirty="0">
              <a:solidFill>
                <a:schemeClr val="tx1"/>
              </a:solidFill>
              <a:latin typeface="宋体" panose="02010600030101010101" pitchFamily="2" charset="-122"/>
              <a:ea typeface="宋体" panose="02010600030101010101" pitchFamily="2" charset="-122"/>
            </a:endParaRPr>
          </a:p>
        </p:txBody>
      </p:sp>
      <p:graphicFrame>
        <p:nvGraphicFramePr>
          <p:cNvPr id="107531" name="Object 8"/>
          <p:cNvGraphicFramePr/>
          <p:nvPr/>
        </p:nvGraphicFramePr>
        <p:xfrm>
          <a:off x="1547813" y="4941888"/>
          <a:ext cx="914400" cy="508000"/>
        </p:xfrm>
        <a:graphic>
          <a:graphicData uri="http://schemas.openxmlformats.org/presentationml/2006/ole">
            <mc:AlternateContent xmlns:mc="http://schemas.openxmlformats.org/markup-compatibility/2006">
              <mc:Choice xmlns:v="urn:schemas-microsoft-com:vml" Requires="v">
                <p:oleObj spid="_x0000_s3121" name="" r:id="rId7" imgW="342900" imgH="190500" progId="Equation.DSMT4">
                  <p:embed/>
                </p:oleObj>
              </mc:Choice>
              <mc:Fallback>
                <p:oleObj name="" r:id="rId7" imgW="342900" imgH="190500" progId="Equation.DSMT4">
                  <p:embed/>
                  <p:pic>
                    <p:nvPicPr>
                      <p:cNvPr id="0" name="图片 3120"/>
                      <p:cNvPicPr/>
                      <p:nvPr/>
                    </p:nvPicPr>
                    <p:blipFill>
                      <a:blip r:embed="rId3"/>
                      <a:stretch>
                        <a:fillRect/>
                      </a:stretch>
                    </p:blipFill>
                    <p:spPr>
                      <a:xfrm>
                        <a:off x="1547813" y="4941888"/>
                        <a:ext cx="914400" cy="508000"/>
                      </a:xfrm>
                      <a:prstGeom prst="rect">
                        <a:avLst/>
                      </a:prstGeom>
                      <a:noFill/>
                      <a:ln w="38100">
                        <a:noFill/>
                        <a:miter/>
                      </a:ln>
                    </p:spPr>
                  </p:pic>
                </p:oleObj>
              </mc:Fallback>
            </mc:AlternateContent>
          </a:graphicData>
        </a:graphic>
      </p:graphicFrame>
      <p:graphicFrame>
        <p:nvGraphicFramePr>
          <p:cNvPr id="107532" name="Object 9"/>
          <p:cNvGraphicFramePr/>
          <p:nvPr/>
        </p:nvGraphicFramePr>
        <p:xfrm>
          <a:off x="5219700" y="5332413"/>
          <a:ext cx="903288" cy="501650"/>
        </p:xfrm>
        <a:graphic>
          <a:graphicData uri="http://schemas.openxmlformats.org/presentationml/2006/ole">
            <mc:AlternateContent xmlns:mc="http://schemas.openxmlformats.org/markup-compatibility/2006">
              <mc:Choice xmlns:v="urn:schemas-microsoft-com:vml" Requires="v">
                <p:oleObj spid="_x0000_s3125" name="" r:id="rId8" imgW="342900" imgH="190500" progId="Equation.DSMT4">
                  <p:embed/>
                </p:oleObj>
              </mc:Choice>
              <mc:Fallback>
                <p:oleObj name="" r:id="rId8" imgW="342900" imgH="190500" progId="Equation.DSMT4">
                  <p:embed/>
                  <p:pic>
                    <p:nvPicPr>
                      <p:cNvPr id="0" name="图片 3124"/>
                      <p:cNvPicPr/>
                      <p:nvPr/>
                    </p:nvPicPr>
                    <p:blipFill>
                      <a:blip r:embed="rId3"/>
                      <a:stretch>
                        <a:fillRect/>
                      </a:stretch>
                    </p:blipFill>
                    <p:spPr>
                      <a:xfrm>
                        <a:off x="5219700" y="5332413"/>
                        <a:ext cx="903288" cy="501650"/>
                      </a:xfrm>
                      <a:prstGeom prst="rect">
                        <a:avLst/>
                      </a:prstGeom>
                      <a:noFill/>
                      <a:ln w="38100">
                        <a:noFill/>
                        <a:miter/>
                      </a:ln>
                    </p:spPr>
                  </p:pic>
                </p:oleObj>
              </mc:Fallback>
            </mc:AlternateContent>
          </a:graphicData>
        </a:graphic>
      </p:graphicFrame>
    </p:spTree>
  </p:cSld>
  <p:clrMapOvr>
    <a:masterClrMapping/>
  </p:clrMapOvr>
  <p:transition>
    <p:random/>
  </p:transition>
</p:sld>
</file>

<file path=ppt/tags/tag1.xml><?xml version="1.0" encoding="utf-8"?>
<p:tagLst xmlns:p="http://schemas.openxmlformats.org/presentationml/2006/main">
  <p:tag name="KSO_WM_UNIT_PLACING_PICTURE_USER_VIEWPORT" val="{&quot;height&quot;:1430,&quot;width&quot;:3145}"/>
</p:tagLst>
</file>

<file path=ppt/tags/tag2.xml><?xml version="1.0" encoding="utf-8"?>
<p:tagLst xmlns:p="http://schemas.openxmlformats.org/presentationml/2006/main">
  <p:tag name="KSO_WM_UNIT_PLACING_PICTURE_USER_VIEWPORT" val="{&quot;height&quot;:7357.500787401575,&quot;width&quot;:13510}"/>
</p:tagLst>
</file>

<file path=ppt/tags/tag3.xml><?xml version="1.0" encoding="utf-8"?>
<p:tagLst xmlns:p="http://schemas.openxmlformats.org/presentationml/2006/main">
  <p:tag name="KSO_WM_UNIT_PLACING_PICTURE_USER_VIEWPORT" val="{&quot;height&quot;:1825,&quot;width&quot;:4377.500787401575}"/>
</p:tagLst>
</file>

<file path=ppt/tags/tag4.xml><?xml version="1.0" encoding="utf-8"?>
<p:tagLst xmlns:p="http://schemas.openxmlformats.org/presentationml/2006/main">
  <p:tag name="KSO_WM_UNIT_PLACING_PICTURE_USER_VIEWPORT" val="{&quot;height&quot;:1825,&quot;width&quot;:4377.500787401575}"/>
</p:tagLst>
</file>

<file path=ppt/tags/tag5.xml><?xml version="1.0" encoding="utf-8"?>
<p:tagLst xmlns:p="http://schemas.openxmlformats.org/presentationml/2006/main">
  <p:tag name="KSO_WM_UNIT_PLACING_PICTURE_USER_VIEWPORT" val="{&quot;height&quot;:1825,&quot;width&quot;:4377.500787401575}"/>
</p:tagLst>
</file>

<file path=ppt/tags/tag6.xml><?xml version="1.0" encoding="utf-8"?>
<p:tagLst xmlns:p="http://schemas.openxmlformats.org/presentationml/2006/main">
  <p:tag name="KSO_WM_UNIT_PLACING_PICTURE_USER_VIEWPORT" val="{&quot;height&quot;:1825,&quot;width&quot;:4377.500787401575}"/>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COMMONDATA" val="eyJoZGlkIjoiNTU4N2NjMTExYzNkYWVmZjY5Y2IzOGQwOGFmODBhOTEifQ=="/>
  <p:tag name="KSO_WPP_MARK_KEY" val="c7e010af-e2bc-4f6a-94cf-f980db001f5f"/>
  <p:tag name="commondata" val="eyJoZGlkIjoiNmMxMjI4NWVjZGM2ZGFlOTIxOThlODdjZWM5MjZiYWMifQ=="/>
</p:tagLst>
</file>

<file path=ppt/theme/theme1.xml><?xml version="1.0" encoding="utf-8"?>
<a:theme xmlns:a="http://schemas.openxmlformats.org/drawingml/2006/main" name="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A50021"/>
        </a:solidFill>
        <a:ln w="9525" cap="flat" cmpd="sng" algn="ctr">
          <a:noFill/>
          <a:prstDash val="solid"/>
          <a:round/>
          <a:headEnd type="none" w="med" len="med"/>
          <a:tailEnd type="none" w="med" len="med"/>
        </a:ln>
      </a:spPr>
      <a:bodyPr vert="horz" wrap="square" lIns="91440" tIns="45720" rIns="91440" bIns="45720" numCol="1" anchor="b" anchorCtr="0" compatLnSpc="1"/>
      <a:lstStyle>
        <a:defPPr marL="0" marR="0" indent="176530" algn="l" defTabSz="914400" rtl="0" eaLnBrk="1" fontAlgn="base" latinLnBrk="0" hangingPunct="1">
          <a:lnSpc>
            <a:spcPct val="100000"/>
          </a:lnSpc>
          <a:spcBef>
            <a:spcPct val="0"/>
          </a:spcBef>
          <a:spcAft>
            <a:spcPct val="0"/>
          </a:spcAft>
          <a:buClrTx/>
          <a:buSzTx/>
          <a:buFontTx/>
          <a:buNone/>
          <a:defRPr kumimoji="0" lang="zh-CN" altLang="en-US" sz="2400" b="0" i="0" u="none" strike="noStrike" cap="none" normalizeH="0" baseline="0" smtClean="0">
            <a:ln>
              <a:noFill/>
            </a:ln>
            <a:solidFill>
              <a:schemeClr val="bg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solidFill>
          <a:srgbClr val="A50021"/>
        </a:solidFill>
        <a:ln w="9525" cap="flat" cmpd="sng" algn="ctr">
          <a:noFill/>
          <a:prstDash val="solid"/>
          <a:round/>
          <a:headEnd type="none" w="med" len="med"/>
          <a:tailEnd type="none" w="med" len="med"/>
        </a:ln>
      </a:spPr>
      <a:bodyPr vert="horz" wrap="square" lIns="91440" tIns="45720" rIns="91440" bIns="45720" numCol="1" anchor="b" anchorCtr="0" compatLnSpc="1"/>
      <a:lstStyle>
        <a:defPPr marL="0" marR="0" indent="176530" algn="l" defTabSz="914400" rtl="0" eaLnBrk="1" fontAlgn="base" latinLnBrk="0" hangingPunct="1">
          <a:lnSpc>
            <a:spcPct val="100000"/>
          </a:lnSpc>
          <a:spcBef>
            <a:spcPct val="0"/>
          </a:spcBef>
          <a:spcAft>
            <a:spcPct val="0"/>
          </a:spcAft>
          <a:buClrTx/>
          <a:buSzTx/>
          <a:buFontTx/>
          <a:buNone/>
          <a:defRPr kumimoji="0" lang="zh-CN" altLang="en-US" sz="2400" b="0" i="0" u="none" strike="noStrike" cap="none" normalizeH="0" baseline="0" smtClean="0">
            <a:ln>
              <a:noFill/>
            </a:ln>
            <a:solidFill>
              <a:schemeClr val="bg1"/>
            </a:solidFill>
            <a:effectLst/>
            <a:latin typeface="宋体" panose="02010600030101010101" pitchFamily="2" charset="-122"/>
            <a:ea typeface="宋体" panose="02010600030101010101" pitchFamily="2" charset="-122"/>
          </a:defRPr>
        </a:defPPr>
      </a:lstStyle>
    </a:lnDef>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A50021"/>
        </a:solidFill>
        <a:ln w="9525" cap="flat" cmpd="sng" algn="ctr">
          <a:noFill/>
          <a:prstDash val="solid"/>
          <a:round/>
          <a:headEnd type="none" w="med" len="med"/>
          <a:tailEnd type="none" w="med" len="med"/>
        </a:ln>
      </a:spPr>
      <a:bodyPr vert="horz" wrap="square" lIns="91440" tIns="45720" rIns="91440" bIns="45720" numCol="1" anchor="b" anchorCtr="0" compatLnSpc="1"/>
      <a:lstStyle>
        <a:defPPr marL="0" marR="0" indent="176530" algn="l" defTabSz="914400" rtl="0" eaLnBrk="1" fontAlgn="base" latinLnBrk="0" hangingPunct="1">
          <a:lnSpc>
            <a:spcPct val="100000"/>
          </a:lnSpc>
          <a:spcBef>
            <a:spcPct val="0"/>
          </a:spcBef>
          <a:spcAft>
            <a:spcPct val="0"/>
          </a:spcAft>
          <a:buClrTx/>
          <a:buSzTx/>
          <a:buFontTx/>
          <a:buNone/>
          <a:defRPr kumimoji="0" lang="zh-CN" altLang="en-US" sz="2400" b="0" i="0" u="none" strike="noStrike" cap="none" normalizeH="0" baseline="0" smtClean="0">
            <a:ln>
              <a:noFill/>
            </a:ln>
            <a:solidFill>
              <a:schemeClr val="bg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solidFill>
          <a:srgbClr val="A50021"/>
        </a:solidFill>
        <a:ln w="9525" cap="flat" cmpd="sng" algn="ctr">
          <a:noFill/>
          <a:prstDash val="solid"/>
          <a:round/>
          <a:headEnd type="none" w="med" len="med"/>
          <a:tailEnd type="none" w="med" len="med"/>
        </a:ln>
      </a:spPr>
      <a:bodyPr vert="horz" wrap="square" lIns="91440" tIns="45720" rIns="91440" bIns="45720" numCol="1" anchor="b" anchorCtr="0" compatLnSpc="1"/>
      <a:lstStyle>
        <a:defPPr marL="0" marR="0" indent="176530" algn="l" defTabSz="914400" rtl="0" eaLnBrk="1" fontAlgn="base" latinLnBrk="0" hangingPunct="1">
          <a:lnSpc>
            <a:spcPct val="100000"/>
          </a:lnSpc>
          <a:spcBef>
            <a:spcPct val="0"/>
          </a:spcBef>
          <a:spcAft>
            <a:spcPct val="0"/>
          </a:spcAft>
          <a:buClrTx/>
          <a:buSzTx/>
          <a:buFontTx/>
          <a:buNone/>
          <a:defRPr kumimoji="0" lang="zh-CN" altLang="en-US" sz="2400" b="0" i="0" u="none" strike="noStrike" cap="none" normalizeH="0" baseline="0" smtClean="0">
            <a:ln>
              <a:noFill/>
            </a:ln>
            <a:solidFill>
              <a:schemeClr val="bg1"/>
            </a:solidFill>
            <a:effectLst/>
            <a:latin typeface="宋体" panose="02010600030101010101" pitchFamily="2" charset="-122"/>
            <a:ea typeface="宋体" panose="02010600030101010101" pitchFamily="2" charset="-122"/>
          </a:defRPr>
        </a:defPPr>
      </a:lstStyle>
    </a:lnDef>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A50021"/>
        </a:solidFill>
        <a:ln w="9525" cap="flat" cmpd="sng" algn="ctr">
          <a:noFill/>
          <a:prstDash val="solid"/>
          <a:round/>
          <a:headEnd type="none" w="med" len="med"/>
          <a:tailEnd type="none" w="med" len="med"/>
        </a:ln>
      </a:spPr>
      <a:bodyPr vert="horz" wrap="square" lIns="91440" tIns="45720" rIns="91440" bIns="45720" numCol="1" anchor="b" anchorCtr="0" compatLnSpc="1"/>
      <a:lstStyle>
        <a:defPPr marL="0" marR="0" indent="176530" algn="l" defTabSz="914400" rtl="0" eaLnBrk="1" fontAlgn="base" latinLnBrk="0" hangingPunct="1">
          <a:lnSpc>
            <a:spcPct val="100000"/>
          </a:lnSpc>
          <a:spcBef>
            <a:spcPct val="0"/>
          </a:spcBef>
          <a:spcAft>
            <a:spcPct val="0"/>
          </a:spcAft>
          <a:buClrTx/>
          <a:buSzTx/>
          <a:buFontTx/>
          <a:buNone/>
          <a:defRPr kumimoji="0" lang="zh-CN" altLang="en-US" sz="2400" b="0" i="0" u="none" strike="noStrike" cap="none" normalizeH="0" baseline="0" smtClean="0">
            <a:ln>
              <a:noFill/>
            </a:ln>
            <a:solidFill>
              <a:schemeClr val="bg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solidFill>
          <a:srgbClr val="A50021"/>
        </a:solidFill>
        <a:ln w="9525" cap="flat" cmpd="sng" algn="ctr">
          <a:noFill/>
          <a:prstDash val="solid"/>
          <a:round/>
          <a:headEnd type="none" w="med" len="med"/>
          <a:tailEnd type="none" w="med" len="med"/>
        </a:ln>
      </a:spPr>
      <a:bodyPr vert="horz" wrap="square" lIns="91440" tIns="45720" rIns="91440" bIns="45720" numCol="1" anchor="b" anchorCtr="0" compatLnSpc="1"/>
      <a:lstStyle>
        <a:defPPr marL="0" marR="0" indent="176530" algn="l" defTabSz="914400" rtl="0" eaLnBrk="1" fontAlgn="base" latinLnBrk="0" hangingPunct="1">
          <a:lnSpc>
            <a:spcPct val="100000"/>
          </a:lnSpc>
          <a:spcBef>
            <a:spcPct val="0"/>
          </a:spcBef>
          <a:spcAft>
            <a:spcPct val="0"/>
          </a:spcAft>
          <a:buClrTx/>
          <a:buSzTx/>
          <a:buFontTx/>
          <a:buNone/>
          <a:defRPr kumimoji="0" lang="zh-CN" altLang="en-US" sz="2400" b="0" i="0" u="none" strike="noStrike" cap="none" normalizeH="0" baseline="0" smtClean="0">
            <a:ln>
              <a:noFill/>
            </a:ln>
            <a:solidFill>
              <a:schemeClr val="bg1"/>
            </a:solidFill>
            <a:effectLst/>
            <a:latin typeface="宋体" panose="02010600030101010101" pitchFamily="2" charset="-122"/>
            <a:ea typeface="宋体" panose="02010600030101010101" pitchFamily="2" charset="-122"/>
          </a:defRPr>
        </a:defPPr>
      </a:lstStyle>
    </a:lnDef>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A50021"/>
        </a:solidFill>
        <a:ln w="9525" cap="flat" cmpd="sng" algn="ctr">
          <a:noFill/>
          <a:prstDash val="solid"/>
          <a:round/>
          <a:headEnd type="none" w="med" len="med"/>
          <a:tailEnd type="none" w="med" len="med"/>
        </a:ln>
      </a:spPr>
      <a:bodyPr vert="horz" wrap="square" lIns="91440" tIns="45720" rIns="91440" bIns="45720" numCol="1" anchor="b" anchorCtr="0" compatLnSpc="1"/>
      <a:lstStyle>
        <a:defPPr marL="0" marR="0" indent="176530" algn="l" defTabSz="914400" rtl="0" eaLnBrk="1" fontAlgn="base" latinLnBrk="0" hangingPunct="1">
          <a:lnSpc>
            <a:spcPct val="100000"/>
          </a:lnSpc>
          <a:spcBef>
            <a:spcPct val="0"/>
          </a:spcBef>
          <a:spcAft>
            <a:spcPct val="0"/>
          </a:spcAft>
          <a:buClrTx/>
          <a:buSzTx/>
          <a:buFontTx/>
          <a:buNone/>
          <a:defRPr kumimoji="0" lang="zh-CN" altLang="en-US" sz="2400" b="0" i="0" u="none" strike="noStrike" cap="none" normalizeH="0" baseline="0" smtClean="0">
            <a:ln>
              <a:noFill/>
            </a:ln>
            <a:solidFill>
              <a:schemeClr val="bg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solidFill>
          <a:srgbClr val="A50021"/>
        </a:solidFill>
        <a:ln w="9525" cap="flat" cmpd="sng" algn="ctr">
          <a:noFill/>
          <a:prstDash val="solid"/>
          <a:round/>
          <a:headEnd type="none" w="med" len="med"/>
          <a:tailEnd type="none" w="med" len="med"/>
        </a:ln>
      </a:spPr>
      <a:bodyPr vert="horz" wrap="square" lIns="91440" tIns="45720" rIns="91440" bIns="45720" numCol="1" anchor="b" anchorCtr="0" compatLnSpc="1"/>
      <a:lstStyle>
        <a:defPPr marL="0" marR="0" indent="176530" algn="l" defTabSz="914400" rtl="0" eaLnBrk="1" fontAlgn="base" latinLnBrk="0" hangingPunct="1">
          <a:lnSpc>
            <a:spcPct val="100000"/>
          </a:lnSpc>
          <a:spcBef>
            <a:spcPct val="0"/>
          </a:spcBef>
          <a:spcAft>
            <a:spcPct val="0"/>
          </a:spcAft>
          <a:buClrTx/>
          <a:buSzTx/>
          <a:buFontTx/>
          <a:buNone/>
          <a:defRPr kumimoji="0" lang="zh-CN" altLang="en-US" sz="2400" b="0" i="0" u="none" strike="noStrike" cap="none" normalizeH="0" baseline="0" smtClean="0">
            <a:ln>
              <a:noFill/>
            </a:ln>
            <a:solidFill>
              <a:schemeClr val="bg1"/>
            </a:solidFill>
            <a:effectLst/>
            <a:latin typeface="宋体" panose="02010600030101010101" pitchFamily="2" charset="-122"/>
            <a:ea typeface="宋体" panose="02010600030101010101" pitchFamily="2" charset="-122"/>
          </a:defRPr>
        </a:defPPr>
      </a:lstStyle>
    </a:lnDef>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A50021"/>
        </a:solidFill>
        <a:ln w="9525" cap="flat" cmpd="sng" algn="ctr">
          <a:noFill/>
          <a:prstDash val="solid"/>
          <a:round/>
          <a:headEnd type="none" w="med" len="med"/>
          <a:tailEnd type="none" w="med" len="med"/>
        </a:ln>
      </a:spPr>
      <a:bodyPr vert="horz" wrap="square" lIns="91440" tIns="45720" rIns="91440" bIns="45720" numCol="1" anchor="b" anchorCtr="0" compatLnSpc="1"/>
      <a:lstStyle>
        <a:defPPr marL="0" marR="0" indent="176530" algn="l" defTabSz="914400" rtl="0" eaLnBrk="1" fontAlgn="base" latinLnBrk="0" hangingPunct="1">
          <a:lnSpc>
            <a:spcPct val="100000"/>
          </a:lnSpc>
          <a:spcBef>
            <a:spcPct val="0"/>
          </a:spcBef>
          <a:spcAft>
            <a:spcPct val="0"/>
          </a:spcAft>
          <a:buClrTx/>
          <a:buSzTx/>
          <a:buFontTx/>
          <a:buNone/>
          <a:defRPr kumimoji="0" lang="zh-CN" altLang="en-US" sz="2400" b="0" i="0" u="none" strike="noStrike" cap="none" normalizeH="0" baseline="0" smtClean="0">
            <a:ln>
              <a:noFill/>
            </a:ln>
            <a:solidFill>
              <a:schemeClr val="bg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solidFill>
          <a:srgbClr val="A50021"/>
        </a:solidFill>
        <a:ln w="9525" cap="flat" cmpd="sng" algn="ctr">
          <a:noFill/>
          <a:prstDash val="solid"/>
          <a:round/>
          <a:headEnd type="none" w="med" len="med"/>
          <a:tailEnd type="none" w="med" len="med"/>
        </a:ln>
      </a:spPr>
      <a:bodyPr vert="horz" wrap="square" lIns="91440" tIns="45720" rIns="91440" bIns="45720" numCol="1" anchor="b" anchorCtr="0" compatLnSpc="1"/>
      <a:lstStyle>
        <a:defPPr marL="0" marR="0" indent="176530" algn="l" defTabSz="914400" rtl="0" eaLnBrk="1" fontAlgn="base" latinLnBrk="0" hangingPunct="1">
          <a:lnSpc>
            <a:spcPct val="100000"/>
          </a:lnSpc>
          <a:spcBef>
            <a:spcPct val="0"/>
          </a:spcBef>
          <a:spcAft>
            <a:spcPct val="0"/>
          </a:spcAft>
          <a:buClrTx/>
          <a:buSzTx/>
          <a:buFontTx/>
          <a:buNone/>
          <a:defRPr kumimoji="0" lang="zh-CN" altLang="en-US" sz="2400" b="0" i="0" u="none" strike="noStrike" cap="none" normalizeH="0" baseline="0" smtClean="0">
            <a:ln>
              <a:noFill/>
            </a:ln>
            <a:solidFill>
              <a:schemeClr val="bg1"/>
            </a:solidFill>
            <a:effectLst/>
            <a:latin typeface="宋体" panose="02010600030101010101" pitchFamily="2" charset="-122"/>
            <a:ea typeface="宋体" panose="02010600030101010101" pitchFamily="2" charset="-122"/>
          </a:defRPr>
        </a:defPPr>
      </a:lstStyle>
    </a:lnDef>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A50021"/>
        </a:solidFill>
        <a:ln w="9525" cap="flat" cmpd="sng" algn="ctr">
          <a:noFill/>
          <a:prstDash val="solid"/>
          <a:round/>
          <a:headEnd type="none" w="med" len="med"/>
          <a:tailEnd type="none" w="med" len="med"/>
        </a:ln>
      </a:spPr>
      <a:bodyPr vert="horz" wrap="square" lIns="91440" tIns="45720" rIns="91440" bIns="45720" numCol="1" anchor="b" anchorCtr="0" compatLnSpc="1"/>
      <a:lstStyle>
        <a:defPPr marL="0" marR="0" indent="176530" algn="l" defTabSz="914400" rtl="0" eaLnBrk="1" fontAlgn="base" latinLnBrk="0" hangingPunct="1">
          <a:lnSpc>
            <a:spcPct val="100000"/>
          </a:lnSpc>
          <a:spcBef>
            <a:spcPct val="0"/>
          </a:spcBef>
          <a:spcAft>
            <a:spcPct val="0"/>
          </a:spcAft>
          <a:buClrTx/>
          <a:buSzTx/>
          <a:buFontTx/>
          <a:buNone/>
          <a:defRPr kumimoji="0" lang="zh-CN" altLang="en-US" sz="2400" b="0" i="0" u="none" strike="noStrike" cap="none" normalizeH="0" baseline="0" smtClean="0">
            <a:ln>
              <a:noFill/>
            </a:ln>
            <a:solidFill>
              <a:schemeClr val="bg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solidFill>
          <a:srgbClr val="A50021"/>
        </a:solidFill>
        <a:ln w="9525" cap="flat" cmpd="sng" algn="ctr">
          <a:noFill/>
          <a:prstDash val="solid"/>
          <a:round/>
          <a:headEnd type="none" w="med" len="med"/>
          <a:tailEnd type="none" w="med" len="med"/>
        </a:ln>
      </a:spPr>
      <a:bodyPr vert="horz" wrap="square" lIns="91440" tIns="45720" rIns="91440" bIns="45720" numCol="1" anchor="b" anchorCtr="0" compatLnSpc="1"/>
      <a:lstStyle>
        <a:defPPr marL="0" marR="0" indent="176530" algn="l" defTabSz="914400" rtl="0" eaLnBrk="1" fontAlgn="base" latinLnBrk="0" hangingPunct="1">
          <a:lnSpc>
            <a:spcPct val="100000"/>
          </a:lnSpc>
          <a:spcBef>
            <a:spcPct val="0"/>
          </a:spcBef>
          <a:spcAft>
            <a:spcPct val="0"/>
          </a:spcAft>
          <a:buClrTx/>
          <a:buSzTx/>
          <a:buFontTx/>
          <a:buNone/>
          <a:defRPr kumimoji="0" lang="zh-CN" altLang="en-US" sz="2400" b="0" i="0" u="none" strike="noStrike" cap="none" normalizeH="0" baseline="0" smtClean="0">
            <a:ln>
              <a:noFill/>
            </a:ln>
            <a:solidFill>
              <a:schemeClr val="bg1"/>
            </a:solidFill>
            <a:effectLst/>
            <a:latin typeface="宋体" panose="02010600030101010101" pitchFamily="2" charset="-122"/>
            <a:ea typeface="宋体" panose="02010600030101010101" pitchFamily="2" charset="-122"/>
          </a:defRPr>
        </a:defPPr>
      </a:lstStyle>
    </a:lnDef>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16987</Words>
  <Application>WPS 演示</Application>
  <PresentationFormat>全屏显示(4:3)</PresentationFormat>
  <Paragraphs>1515</Paragraphs>
  <Slides>187</Slides>
  <Notes>8</Notes>
  <HiddenSlides>0</HiddenSlides>
  <MMClips>0</MMClips>
  <ScaleCrop>false</ScaleCrop>
  <HeadingPairs>
    <vt:vector size="8" baseType="variant">
      <vt:variant>
        <vt:lpstr>已用的字体</vt:lpstr>
      </vt:variant>
      <vt:variant>
        <vt:i4>13</vt:i4>
      </vt:variant>
      <vt:variant>
        <vt:lpstr>主题</vt:lpstr>
      </vt:variant>
      <vt:variant>
        <vt:i4>6</vt:i4>
      </vt:variant>
      <vt:variant>
        <vt:lpstr>嵌入 OLE 服务器</vt:lpstr>
      </vt:variant>
      <vt:variant>
        <vt:i4>139</vt:i4>
      </vt:variant>
      <vt:variant>
        <vt:lpstr>幻灯片标题</vt:lpstr>
      </vt:variant>
      <vt:variant>
        <vt:i4>187</vt:i4>
      </vt:variant>
    </vt:vector>
  </HeadingPairs>
  <TitlesOfParts>
    <vt:vector size="345" baseType="lpstr">
      <vt:lpstr>Arial</vt:lpstr>
      <vt:lpstr>宋体</vt:lpstr>
      <vt:lpstr>Wingdings</vt:lpstr>
      <vt:lpstr>MS PGothic</vt:lpstr>
      <vt:lpstr>Times New Roman</vt:lpstr>
      <vt:lpstr>黑体</vt:lpstr>
      <vt:lpstr>华文琥珀</vt:lpstr>
      <vt:lpstr>楷体_GB2312</vt:lpstr>
      <vt:lpstr>新宋体</vt:lpstr>
      <vt:lpstr>微软雅黑</vt:lpstr>
      <vt:lpstr>Arial Unicode MS</vt:lpstr>
      <vt:lpstr>Symbol</vt:lpstr>
      <vt:lpstr>Symbol</vt:lpstr>
      <vt:lpstr>wasedaSample5</vt:lpstr>
      <vt:lpstr>1_wasedaSample5</vt:lpstr>
      <vt:lpstr>2_wasedaSample5</vt:lpstr>
      <vt:lpstr>3_wasedaSample5</vt:lpstr>
      <vt:lpstr>4_wasedaSample5</vt:lpstr>
      <vt:lpstr>5_wasedaSample5</vt:lpstr>
      <vt:lpstr>SmartDraw.2</vt:lpstr>
      <vt:lpstr>Equation.DSMT4</vt:lpstr>
      <vt:lpstr>Equation.DSMT4</vt:lpstr>
      <vt:lpstr>Equation.DSMT4</vt:lpstr>
      <vt:lpstr>Equation.DSMT4</vt:lpstr>
      <vt:lpstr>Equation.DSMT4</vt:lpstr>
      <vt:lpstr>Equation.KSEE3</vt:lpstr>
      <vt:lpstr>Equation.KSEE3</vt:lpstr>
      <vt:lpstr>Equation.KSEE3</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Paint.Picture</vt:lpstr>
      <vt:lpstr>Equation.3</vt:lpstr>
      <vt:lpstr>Equation.3</vt:lpstr>
      <vt:lpstr>Equation.3</vt:lpstr>
      <vt:lpstr>Equation.3</vt:lpstr>
      <vt:lpstr>Equation.3</vt:lpstr>
      <vt:lpstr>图像.文件</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Visio.Drawing.11</vt:lpstr>
      <vt:lpstr>Equation.DSMT4</vt:lpstr>
      <vt:lpstr>第 6 章   智能计算及其应用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6.1  进化算法的产生与发展 </vt:lpstr>
      <vt:lpstr> 6.1.1  进化算法的概念</vt:lpstr>
      <vt:lpstr>PowerPoint 演示文稿</vt:lpstr>
      <vt:lpstr>PowerPoint 演示文稿</vt:lpstr>
      <vt:lpstr>6.1.2  进化算法的生物学背景</vt:lpstr>
      <vt:lpstr> 6.1.3  进化算法的设计原则</vt:lpstr>
      <vt:lpstr>PowerPoint 演示文稿</vt:lpstr>
      <vt:lpstr> 6.2  基本遗传算法 </vt:lpstr>
      <vt:lpstr>6.2.2  遗传算法的发展历史</vt:lpstr>
      <vt:lpstr>6.2.1  遗传算法的基本思想</vt:lpstr>
      <vt:lpstr>6.2.1  遗传算法的基本思想</vt:lpstr>
      <vt:lpstr>PowerPoint 演示文稿</vt:lpstr>
      <vt:lpstr>PowerPoint 演示文稿</vt:lpstr>
      <vt:lpstr>6.2.3  编码 </vt:lpstr>
      <vt:lpstr>6.2.3  编码 </vt:lpstr>
      <vt:lpstr> 6.2.3  编码 </vt:lpstr>
      <vt:lpstr> 6.2.3  编码 </vt:lpstr>
      <vt:lpstr>PowerPoint 演示文稿</vt:lpstr>
      <vt:lpstr>PowerPoint 演示文稿</vt:lpstr>
      <vt:lpstr>PowerPoint 演示文稿</vt:lpstr>
      <vt:lpstr>PowerPoint 演示文稿</vt:lpstr>
      <vt:lpstr>PowerPoint 演示文稿</vt:lpstr>
      <vt:lpstr>PowerPoint 演示文稿</vt:lpstr>
      <vt:lpstr> </vt:lpstr>
      <vt:lpstr>PowerPoint 演示文稿</vt:lpstr>
      <vt:lpstr>PowerPoint 演示文稿</vt:lpstr>
      <vt:lpstr> 6.2.4  群体设定 </vt:lpstr>
      <vt:lpstr> 6.2.4  群体设定 </vt:lpstr>
      <vt:lpstr>6.2.5  适应度函数 </vt:lpstr>
      <vt:lpstr>PowerPoint 演示文稿</vt:lpstr>
      <vt:lpstr>PowerPoint 演示文稿</vt:lpstr>
      <vt:lpstr>PowerPoint 演示文稿</vt:lpstr>
      <vt:lpstr>6.2.6  选择 </vt:lpstr>
      <vt:lpstr>6.2.6  选择 </vt:lpstr>
      <vt:lpstr>6.2.6  选择 </vt:lpstr>
      <vt:lpstr>6.2.6  选择 </vt:lpstr>
      <vt:lpstr>6.2.6  选择 </vt:lpstr>
      <vt:lpstr>6.2.6  选择 </vt:lpstr>
      <vt:lpstr>PowerPoint 演示文稿</vt:lpstr>
      <vt:lpstr>6.2.6  选择 </vt:lpstr>
      <vt:lpstr>6.2.6  选择 </vt:lpstr>
      <vt:lpstr>6.2.7  交叉 </vt:lpstr>
      <vt:lpstr>6.2.7  交叉 </vt:lpstr>
      <vt:lpstr>6.2.8  变异 </vt:lpstr>
      <vt:lpstr>6.2.9  遗传算法的一般步骤</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6.2.10  遗传算法的特点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6.3  遗传算法的改进算法 </vt:lpstr>
      <vt:lpstr> 6.3.1  双倍体遗传算法</vt:lpstr>
      <vt:lpstr> 6.3.1  双倍体遗传算法</vt:lpstr>
      <vt:lpstr>6.3.2  双种群遗传算法 </vt:lpstr>
      <vt:lpstr>6.3.2  双种群遗传算法 </vt:lpstr>
      <vt:lpstr>PowerPoint 演示文稿</vt:lpstr>
      <vt:lpstr>6.3.3  自适应遗传算法 </vt:lpstr>
      <vt:lpstr>PowerPoint 演示文稿</vt:lpstr>
      <vt:lpstr>PowerPoint 演示文稿</vt:lpstr>
      <vt:lpstr>PowerPoint 演示文稿</vt:lpstr>
      <vt:lpstr>6.4  遗传算法的应用</vt:lpstr>
      <vt:lpstr>6.4  遗传算法的应用</vt:lpstr>
      <vt:lpstr>6.4  遗传算法的应用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6.5 群智能算法产生的背景</vt:lpstr>
      <vt:lpstr> 6.5 群智能算法产生的背景</vt:lpstr>
      <vt:lpstr>PowerPoint 演示文稿</vt:lpstr>
      <vt:lpstr>6.6  粒子群优化算法及其应用</vt:lpstr>
      <vt:lpstr>6.6  粒子群优化算法及其应用</vt:lpstr>
      <vt:lpstr>6.6.1  粒子群优化算法的基本原理 </vt:lpstr>
      <vt:lpstr>6.6.1  粒子群优化算法的基本原理 </vt:lpstr>
      <vt:lpstr> 6.6.1  粒子群优化算法的基本原理 </vt:lpstr>
      <vt:lpstr> 6.6.1  粒子群优化算法的基本原理 </vt:lpstr>
      <vt:lpstr>6.6.1  粒子群优化算法的基本原理 </vt:lpstr>
      <vt:lpstr>PowerPoint 演示文稿</vt:lpstr>
      <vt:lpstr>PowerPoint 演示文稿</vt:lpstr>
      <vt:lpstr>6.6.1  粒子群优化算法流程图</vt:lpstr>
      <vt:lpstr>6.6.2  粒子群优化算法的参数分析</vt:lpstr>
      <vt:lpstr>6.6.2  粒子群优化算法的参数分析</vt:lpstr>
      <vt:lpstr>6.6.2  粒子群优化算法的参数分析</vt:lpstr>
      <vt:lpstr>6.6.2  粒子群优化算法的参数分析</vt:lpstr>
      <vt:lpstr>6.6.2  粒子群优化算法的参数分析</vt:lpstr>
      <vt:lpstr>6.6.2  粒子群优化算法的参数分析</vt:lpstr>
      <vt:lpstr>6.6.3  粒子群优化算法的应用</vt:lpstr>
      <vt:lpstr>6.6.3 粒子群优化算法应用领域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6.6.4  粒子群优化算法在车辆路径问题中的应用</vt:lpstr>
      <vt:lpstr>6.6.4  粒子群优化算法在车辆路径问题中的应用</vt:lpstr>
      <vt:lpstr> 6.6.4 粒子群优化算法在车辆路径问题中的应用</vt:lpstr>
      <vt:lpstr> 6.6.4 粒子群优化算法在车辆路径问题中的应用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6.7.1  基本蚁群算法模型</vt:lpstr>
      <vt:lpstr>PowerPoint 演示文稿</vt:lpstr>
      <vt:lpstr>PowerPoint 演示文稿</vt:lpstr>
      <vt:lpstr>PowerPoint 演示文稿</vt:lpstr>
      <vt:lpstr>PowerPoint 演示文稿</vt:lpstr>
      <vt:lpstr> 6.7.1  基本蚁群算法模型</vt:lpstr>
      <vt:lpstr> 6.7.1  基本蚁群算法模型</vt:lpstr>
      <vt:lpstr>PowerPoint 演示文稿</vt:lpstr>
      <vt:lpstr>PowerPoint 演示文稿</vt:lpstr>
      <vt:lpstr>PowerPoint 演示文稿</vt:lpstr>
      <vt:lpstr>PowerPoint 演示文稿</vt:lpstr>
      <vt:lpstr>6.7.1  基本蚁群算法模型</vt:lpstr>
      <vt:lpstr> 6.7.1  基本蚁群算法模型</vt:lpstr>
      <vt:lpstr> 6.7.1  基本蚁群算法模型</vt:lpstr>
      <vt:lpstr>6.7.1  基本蚁群算法模型</vt:lpstr>
      <vt:lpstr>PowerPoint 演示文稿</vt:lpstr>
      <vt:lpstr> 6.7.2  蚁群算法的参数选择</vt:lpstr>
      <vt:lpstr> 6.7.2  蚁群算法的参数选择</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ZJUT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第9章遗传算法及其应用</dc:title>
  <dc:creator>Tomcat</dc:creator>
  <cp:lastModifiedBy>Nina 高</cp:lastModifiedBy>
  <cp:revision>742</cp:revision>
  <dcterms:created xsi:type="dcterms:W3CDTF">2005-06-30T15:52:00Z</dcterms:created>
  <dcterms:modified xsi:type="dcterms:W3CDTF">2023-11-13T16:33:00Z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2052-12.1.0.15712</vt:lpwstr>
  </property>
  <property fmtid="{D5CDD505-2E9C-101B-9397-08002B2CF9AE}" pid="3" name="ICV">
    <vt:lpwstr>FF633F1763084401A73989FB605063B8</vt:lpwstr>
  </property>
</Properties>
</file>